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7" r:id="rId2"/>
    <p:sldId id="258" r:id="rId3"/>
    <p:sldId id="303" r:id="rId4"/>
    <p:sldId id="304" r:id="rId5"/>
    <p:sldId id="318" r:id="rId6"/>
    <p:sldId id="305" r:id="rId7"/>
    <p:sldId id="306" r:id="rId8"/>
    <p:sldId id="321" r:id="rId9"/>
    <p:sldId id="307" r:id="rId10"/>
    <p:sldId id="308" r:id="rId11"/>
    <p:sldId id="309" r:id="rId12"/>
    <p:sldId id="310" r:id="rId13"/>
    <p:sldId id="311" r:id="rId14"/>
    <p:sldId id="312" r:id="rId15"/>
    <p:sldId id="313" r:id="rId16"/>
    <p:sldId id="317" r:id="rId17"/>
    <p:sldId id="316" r:id="rId18"/>
    <p:sldId id="315" r:id="rId19"/>
    <p:sldId id="314" r:id="rId20"/>
    <p:sldId id="319" r:id="rId21"/>
    <p:sldId id="320" r:id="rId22"/>
    <p:sldId id="290" r:id="rId23"/>
    <p:sldId id="323" r:id="rId24"/>
    <p:sldId id="326" r:id="rId25"/>
    <p:sldId id="325" r:id="rId26"/>
    <p:sldId id="324" r:id="rId27"/>
    <p:sldId id="327" r:id="rId28"/>
    <p:sldId id="328" r:id="rId29"/>
    <p:sldId id="329" r:id="rId30"/>
    <p:sldId id="260" r:id="rId31"/>
    <p:sldId id="272" r:id="rId32"/>
    <p:sldId id="299" r:id="rId33"/>
    <p:sldId id="291" r:id="rId34"/>
    <p:sldId id="271" r:id="rId35"/>
    <p:sldId id="282" r:id="rId36"/>
    <p:sldId id="300" r:id="rId37"/>
    <p:sldId id="283" r:id="rId38"/>
    <p:sldId id="301" r:id="rId39"/>
    <p:sldId id="292" r:id="rId40"/>
    <p:sldId id="273" r:id="rId41"/>
    <p:sldId id="284" r:id="rId42"/>
    <p:sldId id="281" r:id="rId43"/>
    <p:sldId id="293" r:id="rId44"/>
    <p:sldId id="294" r:id="rId45"/>
    <p:sldId id="295" r:id="rId46"/>
    <p:sldId id="296" r:id="rId47"/>
    <p:sldId id="263" r:id="rId48"/>
    <p:sldId id="302" r:id="rId49"/>
    <p:sldId id="275" r:id="rId50"/>
    <p:sldId id="279" r:id="rId51"/>
    <p:sldId id="278" r:id="rId52"/>
    <p:sldId id="287" r:id="rId53"/>
    <p:sldId id="32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79" d="100"/>
          <a:sy n="79" d="100"/>
        </p:scale>
        <p:origin x="763" y="7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45BA1-980A-4507-BE5A-5C1E7C2FFD8F}" type="datetimeFigureOut">
              <a:rPr lang="en-US"/>
              <a:t>9/29/2021</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E03411-58E2-43FD-AE1D-AD77DFF8CB20}" type="slidenum">
              <a:rPr/>
              <a:t>‹#›</a:t>
            </a:fld>
            <a:endParaRPr dirty="0"/>
          </a:p>
        </p:txBody>
      </p:sp>
    </p:spTree>
    <p:extLst>
      <p:ext uri="{BB962C8B-B14F-4D97-AF65-F5344CB8AC3E}">
        <p14:creationId xmlns:p14="http://schemas.microsoft.com/office/powerpoint/2010/main" val="188191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3416D-7FED-43BC-AA7C-D92DBA01ED64}" type="datetimeFigureOut">
              <a:rPr lang="en-US"/>
              <a:t>9/29/2021</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C57A8-AE18-4654-B6AF-04B3577165BE}" type="slidenum">
              <a:rPr/>
              <a:t>‹#›</a:t>
            </a:fld>
            <a:endParaRPr dirty="0"/>
          </a:p>
        </p:txBody>
      </p:sp>
    </p:spTree>
    <p:extLst>
      <p:ext uri="{BB962C8B-B14F-4D97-AF65-F5344CB8AC3E}">
        <p14:creationId xmlns:p14="http://schemas.microsoft.com/office/powerpoint/2010/main" val="2581397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65611" y="1752600"/>
            <a:ext cx="6858002" cy="1828800"/>
          </a:xfrm>
        </p:spPr>
        <p:txBody>
          <a:bodyPr anchor="b">
            <a:normAutofit/>
          </a:bodyPr>
          <a:lstStyle>
            <a:lvl1pPr algn="l">
              <a:defRPr sz="5400"/>
            </a:lvl1pPr>
          </a:lstStyle>
          <a:p>
            <a:r>
              <a:rPr lang="en-US"/>
              <a:t>Click to edit Master title style</a:t>
            </a:r>
            <a:endParaRPr/>
          </a:p>
        </p:txBody>
      </p:sp>
      <p:sp>
        <p:nvSpPr>
          <p:cNvPr id="3" name="Subtitle 2"/>
          <p:cNvSpPr>
            <a:spLocks noGrp="1"/>
          </p:cNvSpPr>
          <p:nvPr>
            <p:ph type="subTitle" idx="1"/>
          </p:nvPr>
        </p:nvSpPr>
        <p:spPr>
          <a:xfrm>
            <a:off x="4265610" y="3733800"/>
            <a:ext cx="6858002" cy="914400"/>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Tree>
    <p:extLst>
      <p:ext uri="{BB962C8B-B14F-4D97-AF65-F5344CB8AC3E}">
        <p14:creationId xmlns:p14="http://schemas.microsoft.com/office/powerpoint/2010/main" val="29812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066214" y="421594"/>
            <a:ext cx="2286000" cy="1885508"/>
          </a:xfrm>
        </p:spPr>
        <p:txBody>
          <a:bodyPr>
            <a:normAutofit/>
          </a:bodyPr>
          <a:lstStyle>
            <a:lvl1pPr>
              <a:defRPr sz="2400"/>
            </a:lvl1pPr>
          </a:lstStyle>
          <a:p>
            <a:r>
              <a:rPr lang="en-US"/>
              <a:t>Click to edit Master title style</a:t>
            </a:r>
          </a:p>
        </p:txBody>
      </p:sp>
      <p:grpSp>
        <p:nvGrpSpPr>
          <p:cNvPr id="84" name="Group 83"/>
          <p:cNvGrpSpPr>
            <a:grpSpLocks noChangeAspect="1"/>
          </p:cNvGrpSpPr>
          <p:nvPr/>
        </p:nvGrpSpPr>
        <p:grpSpPr>
          <a:xfrm rot="16200000" flipV="1">
            <a:off x="274315" y="1102304"/>
            <a:ext cx="5053664" cy="4411852"/>
            <a:chOff x="895350" y="3313113"/>
            <a:chExt cx="3613151" cy="2790825"/>
          </a:xfrm>
          <a:solidFill>
            <a:schemeClr val="tx1">
              <a:lumMod val="50000"/>
            </a:schemeClr>
          </a:solidFill>
        </p:grpSpPr>
        <p:sp>
          <p:nvSpPr>
            <p:cNvPr id="85"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86"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87"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88"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89"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0"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1"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2"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3"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4"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5"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6"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grpSp>
      <p:sp>
        <p:nvSpPr>
          <p:cNvPr id="97" name="Picture Placeholder 33" descr="An empty placeholder to add an image. Click on the placeholder and select the image that you wish to add."/>
          <p:cNvSpPr>
            <a:spLocks noGrp="1"/>
          </p:cNvSpPr>
          <p:nvPr>
            <p:ph type="pic" sz="quarter" idx="17"/>
          </p:nvPr>
        </p:nvSpPr>
        <p:spPr>
          <a:xfrm>
            <a:off x="840795" y="1020193"/>
            <a:ext cx="3886200" cy="4572000"/>
          </a:xfrm>
          <a:solidFill>
            <a:schemeClr val="bg2"/>
          </a:solidFill>
          <a:ln w="38100">
            <a:solidFill>
              <a:schemeClr val="bg1"/>
            </a:solidFill>
          </a:ln>
        </p:spPr>
        <p:txBody>
          <a:bodyPr/>
          <a:lstStyle>
            <a:lvl1pPr marL="0" indent="0" algn="ctr">
              <a:buNone/>
              <a:defRPr/>
            </a:lvl1pPr>
          </a:lstStyle>
          <a:p>
            <a:r>
              <a:rPr lang="en-US" dirty="0"/>
              <a:t>Click icon to add picture</a:t>
            </a:r>
            <a:endParaRPr dirty="0"/>
          </a:p>
        </p:txBody>
      </p:sp>
      <p:grpSp>
        <p:nvGrpSpPr>
          <p:cNvPr id="98" name="Group 97"/>
          <p:cNvGrpSpPr/>
          <p:nvPr/>
        </p:nvGrpSpPr>
        <p:grpSpPr>
          <a:xfrm>
            <a:off x="5322489" y="319177"/>
            <a:ext cx="3389607" cy="2710838"/>
            <a:chOff x="895350" y="3313113"/>
            <a:chExt cx="3613151" cy="2790825"/>
          </a:xfrm>
          <a:solidFill>
            <a:schemeClr val="tx1">
              <a:lumMod val="50000"/>
            </a:schemeClr>
          </a:solidFill>
        </p:grpSpPr>
        <p:sp>
          <p:nvSpPr>
            <p:cNvPr id="99"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0"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1"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2"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3"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4"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5"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6"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7"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8"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9"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10"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grpSp>
      <p:sp>
        <p:nvSpPr>
          <p:cNvPr id="111" name="Picture Placeholder 33" descr="An empty placeholder to add an image. Click on the placeholder and select the image that you wish to add."/>
          <p:cNvSpPr>
            <a:spLocks noGrp="1" noChangeAspect="1"/>
          </p:cNvSpPr>
          <p:nvPr>
            <p:ph type="pic" sz="quarter" idx="18"/>
          </p:nvPr>
        </p:nvSpPr>
        <p:spPr>
          <a:xfrm>
            <a:off x="5546780" y="529603"/>
            <a:ext cx="2993366" cy="2305338"/>
          </a:xfrm>
          <a:solidFill>
            <a:schemeClr val="bg2"/>
          </a:solidFill>
          <a:ln w="38100">
            <a:solidFill>
              <a:schemeClr val="bg1"/>
            </a:solidFill>
          </a:ln>
        </p:spPr>
        <p:txBody>
          <a:bodyPr/>
          <a:lstStyle>
            <a:lvl1pPr marL="0" indent="0" algn="ctr">
              <a:buNone/>
              <a:defRPr/>
            </a:lvl1pPr>
          </a:lstStyle>
          <a:p>
            <a:r>
              <a:rPr lang="en-US" dirty="0"/>
              <a:t>Click icon to add picture</a:t>
            </a:r>
            <a:endParaRPr dirty="0"/>
          </a:p>
        </p:txBody>
      </p:sp>
      <p:grpSp>
        <p:nvGrpSpPr>
          <p:cNvPr id="112" name="Group 111"/>
          <p:cNvGrpSpPr/>
          <p:nvPr/>
        </p:nvGrpSpPr>
        <p:grpSpPr>
          <a:xfrm>
            <a:off x="5322489" y="3245640"/>
            <a:ext cx="3389607" cy="2710838"/>
            <a:chOff x="895350" y="3313113"/>
            <a:chExt cx="3613151" cy="2790825"/>
          </a:xfrm>
          <a:solidFill>
            <a:schemeClr val="tx1">
              <a:lumMod val="50000"/>
            </a:schemeClr>
          </a:solidFill>
        </p:grpSpPr>
        <p:sp>
          <p:nvSpPr>
            <p:cNvPr id="11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1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1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1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1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1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1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2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2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2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2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2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grpSp>
      <p:sp>
        <p:nvSpPr>
          <p:cNvPr id="125" name="Picture Placeholder 33" descr="An empty placeholder to add an image. Click on the placeholder and select the image that you wish to add."/>
          <p:cNvSpPr>
            <a:spLocks noGrp="1" noChangeAspect="1"/>
          </p:cNvSpPr>
          <p:nvPr>
            <p:ph type="pic" sz="quarter" idx="19"/>
          </p:nvPr>
        </p:nvSpPr>
        <p:spPr>
          <a:xfrm>
            <a:off x="5546780" y="3456066"/>
            <a:ext cx="2993366" cy="2305338"/>
          </a:xfrm>
          <a:solidFill>
            <a:schemeClr val="bg2"/>
          </a:solidFill>
          <a:ln w="38100">
            <a:solidFill>
              <a:schemeClr val="bg1"/>
            </a:solidFill>
          </a:ln>
        </p:spPr>
        <p:txBody>
          <a:bodyPr/>
          <a:lstStyle>
            <a:lvl1pPr marL="0" indent="0" algn="ctr">
              <a:buNone/>
              <a:defRPr/>
            </a:lvl1pPr>
          </a:lstStyle>
          <a:p>
            <a:r>
              <a:rPr lang="en-US" dirty="0"/>
              <a:t>Click icon to add picture</a:t>
            </a:r>
            <a:endParaRPr dirty="0"/>
          </a:p>
        </p:txBody>
      </p:sp>
      <p:sp>
        <p:nvSpPr>
          <p:cNvPr id="126" name="Text Placeholder 3"/>
          <p:cNvSpPr>
            <a:spLocks noGrp="1"/>
          </p:cNvSpPr>
          <p:nvPr>
            <p:ph type="body" sz="half" idx="21"/>
          </p:nvPr>
        </p:nvSpPr>
        <p:spPr>
          <a:xfrm>
            <a:off x="9066214" y="2484992"/>
            <a:ext cx="2286000" cy="3248729"/>
          </a:xfrm>
        </p:spPr>
        <p:txBody>
          <a:bodyPr anchor="t" anchorCtr="0">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7"/>
          <p:cNvSpPr>
            <a:spLocks noGrp="1"/>
          </p:cNvSpPr>
          <p:nvPr>
            <p:ph type="sldNum" sz="quarter" idx="12"/>
          </p:nvPr>
        </p:nvSpPr>
        <p:spPr/>
        <p:txBody>
          <a:bodyPr/>
          <a:lstStyle/>
          <a:p>
            <a:fld id="{022B156B-59AE-415F-B24B-8756D48BB977}" type="slidenum">
              <a:rPr/>
              <a:pPr/>
              <a:t>‹#›</a:t>
            </a:fld>
            <a:endParaRPr dirty="0"/>
          </a:p>
        </p:txBody>
      </p:sp>
      <p:sp>
        <p:nvSpPr>
          <p:cNvPr id="7" name="Footer Placeholder 6"/>
          <p:cNvSpPr>
            <a:spLocks noGrp="1"/>
          </p:cNvSpPr>
          <p:nvPr>
            <p:ph type="ftr" sz="quarter" idx="11"/>
          </p:nvPr>
        </p:nvSpPr>
        <p:spPr/>
        <p:txBody>
          <a:bodyPr/>
          <a:lstStyle/>
          <a:p>
            <a:endParaRPr dirty="0"/>
          </a:p>
        </p:txBody>
      </p:sp>
      <p:sp>
        <p:nvSpPr>
          <p:cNvPr id="6" name="Date Placeholder 5"/>
          <p:cNvSpPr>
            <a:spLocks noGrp="1"/>
          </p:cNvSpPr>
          <p:nvPr>
            <p:ph type="dt" sz="half" idx="10"/>
          </p:nvPr>
        </p:nvSpPr>
        <p:spPr/>
        <p:txBody>
          <a:bodyPr/>
          <a:lstStyle/>
          <a:p>
            <a:fld id="{4CF99945-0A15-4715-AB6C-F5E56CF20F70}" type="datetimeFigureOut">
              <a:rPr lang="en-US"/>
              <a:pPr/>
              <a:t>9/29/2021</a:t>
            </a:fld>
            <a:endParaRPr dirty="0"/>
          </a:p>
        </p:txBody>
      </p:sp>
    </p:spTree>
    <p:extLst>
      <p:ext uri="{BB962C8B-B14F-4D97-AF65-F5344CB8AC3E}">
        <p14:creationId xmlns:p14="http://schemas.microsoft.com/office/powerpoint/2010/main" val="7874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11732" y="1330347"/>
            <a:ext cx="3840480" cy="2103120"/>
          </a:xfrm>
        </p:spPr>
        <p:txBody>
          <a:bodyPr anchor="b">
            <a:normAutofit/>
          </a:bodyPr>
          <a:lstStyle>
            <a:lvl1pPr>
              <a:defRPr sz="3600"/>
            </a:lvl1pPr>
          </a:lstStyle>
          <a:p>
            <a:r>
              <a:rPr lang="en-US"/>
              <a:t>Click to edit Master title style</a:t>
            </a:r>
            <a:endParaRPr dirty="0"/>
          </a:p>
        </p:txBody>
      </p:sp>
      <p:sp>
        <p:nvSpPr>
          <p:cNvPr id="3" name="Content Placeholder 2"/>
          <p:cNvSpPr>
            <a:spLocks noGrp="1"/>
          </p:cNvSpPr>
          <p:nvPr>
            <p:ph idx="1"/>
          </p:nvPr>
        </p:nvSpPr>
        <p:spPr>
          <a:xfrm>
            <a:off x="836613" y="914400"/>
            <a:ext cx="6172201" cy="5029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7511732" y="3555523"/>
            <a:ext cx="3840480" cy="2388077"/>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65213" y="6019801"/>
            <a:ext cx="762000" cy="228600"/>
          </a:xfrm>
        </p:spPr>
        <p:txBody>
          <a:bodyPr/>
          <a:lstStyle>
            <a:lvl1pPr algn="l">
              <a:defRPr/>
            </a:lvl1pPr>
          </a:lstStyle>
          <a:p>
            <a:fld id="{022B156B-59AE-415F-B24B-8756D48BB977}" type="slidenum">
              <a:rPr/>
              <a:pPr/>
              <a:t>‹#›</a:t>
            </a:fld>
            <a:endParaRPr dirty="0"/>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a:xfrm>
            <a:off x="8075611" y="6019801"/>
            <a:ext cx="1396260" cy="228600"/>
          </a:xfrm>
        </p:spPr>
        <p:txBody>
          <a:bodyPr/>
          <a:lstStyle/>
          <a:p>
            <a:fld id="{4CF99945-0A15-4715-AB6C-F5E56CF20F70}" type="datetimeFigureOut">
              <a:rPr lang="en-US"/>
              <a:t>9/29/2021</a:t>
            </a:fld>
            <a:endParaRPr dirty="0"/>
          </a:p>
        </p:txBody>
      </p:sp>
    </p:spTree>
    <p:extLst>
      <p:ext uri="{BB962C8B-B14F-4D97-AF65-F5344CB8AC3E}">
        <p14:creationId xmlns:p14="http://schemas.microsoft.com/office/powerpoint/2010/main" val="12397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92891" y="1330347"/>
            <a:ext cx="3840480" cy="2103120"/>
          </a:xfrm>
        </p:spPr>
        <p:txBody>
          <a:bodyPr anchor="b">
            <a:normAutofit/>
          </a:bodyPr>
          <a:lstStyle>
            <a:lvl1pPr>
              <a:defRPr sz="3600"/>
            </a:lvl1pPr>
          </a:lstStyle>
          <a:p>
            <a:r>
              <a:rPr lang="en-US"/>
              <a:t>Click to edit Master title style</a:t>
            </a:r>
            <a:endParaRPr dirty="0"/>
          </a:p>
        </p:txBody>
      </p:sp>
      <p:grpSp>
        <p:nvGrpSpPr>
          <p:cNvPr id="8" name="Group 7"/>
          <p:cNvGrpSpPr/>
          <p:nvPr/>
        </p:nvGrpSpPr>
        <p:grpSpPr>
          <a:xfrm>
            <a:off x="595546" y="781398"/>
            <a:ext cx="6433398" cy="5053665"/>
            <a:chOff x="5162444" y="781398"/>
            <a:chExt cx="6433398" cy="5053665"/>
          </a:xfrm>
        </p:grpSpPr>
        <p:sp>
          <p:nvSpPr>
            <p:cNvPr id="9" name="Freeform 42"/>
            <p:cNvSpPr>
              <a:spLocks/>
            </p:cNvSpPr>
            <p:nvPr/>
          </p:nvSpPr>
          <p:spPr bwMode="auto">
            <a:xfrm rot="16200000" flipV="1">
              <a:off x="3342557" y="3275021"/>
              <a:ext cx="3827994" cy="17568"/>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43"/>
            <p:cNvSpPr>
              <a:spLocks/>
            </p:cNvSpPr>
            <p:nvPr/>
          </p:nvSpPr>
          <p:spPr bwMode="auto">
            <a:xfrm rot="16200000" flipV="1">
              <a:off x="9565728" y="3299447"/>
              <a:ext cx="3836876" cy="17568"/>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grpSp>
          <p:nvGrpSpPr>
            <p:cNvPr id="11" name="Group 10"/>
            <p:cNvGrpSpPr/>
            <p:nvPr/>
          </p:nvGrpSpPr>
          <p:grpSpPr>
            <a:xfrm>
              <a:off x="5814205" y="859113"/>
              <a:ext cx="5129146" cy="4880471"/>
              <a:chOff x="7856559" y="859113"/>
              <a:chExt cx="3086791" cy="4880471"/>
            </a:xfrm>
          </p:grpSpPr>
          <p:sp>
            <p:nvSpPr>
              <p:cNvPr id="20" name="Freeform 41"/>
              <p:cNvSpPr>
                <a:spLocks/>
              </p:cNvSpPr>
              <p:nvPr/>
            </p:nvSpPr>
            <p:spPr bwMode="auto">
              <a:xfrm rot="16200000" flipV="1">
                <a:off x="9392183" y="4188416"/>
                <a:ext cx="15544" cy="3086791"/>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44"/>
              <p:cNvSpPr>
                <a:spLocks/>
              </p:cNvSpPr>
              <p:nvPr/>
            </p:nvSpPr>
            <p:spPr bwMode="auto">
              <a:xfrm rot="16200000" flipV="1">
                <a:off x="9366943" y="-651271"/>
                <a:ext cx="13322" cy="3034090"/>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grpSp>
        <p:sp>
          <p:nvSpPr>
            <p:cNvPr id="12" name="Freeform 45"/>
            <p:cNvSpPr>
              <a:spLocks noEditPoints="1"/>
            </p:cNvSpPr>
            <p:nvPr/>
          </p:nvSpPr>
          <p:spPr bwMode="auto">
            <a:xfrm rot="16200000" flipV="1">
              <a:off x="5186001" y="5323012"/>
              <a:ext cx="477390" cy="524504"/>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46"/>
            <p:cNvSpPr>
              <a:spLocks noEditPoints="1"/>
            </p:cNvSpPr>
            <p:nvPr/>
          </p:nvSpPr>
          <p:spPr bwMode="auto">
            <a:xfrm rot="16200000" flipV="1">
              <a:off x="5197295" y="5324846"/>
              <a:ext cx="477390" cy="511956"/>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47"/>
            <p:cNvSpPr>
              <a:spLocks noEditPoints="1"/>
            </p:cNvSpPr>
            <p:nvPr/>
          </p:nvSpPr>
          <p:spPr bwMode="auto">
            <a:xfrm rot="16200000" flipV="1">
              <a:off x="11076843" y="5321082"/>
              <a:ext cx="508476" cy="519485"/>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48"/>
            <p:cNvSpPr>
              <a:spLocks noEditPoints="1"/>
            </p:cNvSpPr>
            <p:nvPr/>
          </p:nvSpPr>
          <p:spPr bwMode="auto">
            <a:xfrm rot="16200000" flipV="1">
              <a:off x="11093207" y="5321324"/>
              <a:ext cx="470728" cy="534543"/>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49"/>
            <p:cNvSpPr>
              <a:spLocks noEditPoints="1"/>
            </p:cNvSpPr>
            <p:nvPr/>
          </p:nvSpPr>
          <p:spPr bwMode="auto">
            <a:xfrm rot="16200000" flipV="1">
              <a:off x="11051654" y="771453"/>
              <a:ext cx="468508" cy="519485"/>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50"/>
            <p:cNvSpPr>
              <a:spLocks noEditPoints="1"/>
            </p:cNvSpPr>
            <p:nvPr/>
          </p:nvSpPr>
          <p:spPr bwMode="auto">
            <a:xfrm rot="16200000" flipV="1">
              <a:off x="11044126" y="786511"/>
              <a:ext cx="468508" cy="489370"/>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51"/>
            <p:cNvSpPr>
              <a:spLocks noEditPoints="1"/>
            </p:cNvSpPr>
            <p:nvPr/>
          </p:nvSpPr>
          <p:spPr bwMode="auto">
            <a:xfrm rot="16200000" flipV="1">
              <a:off x="5232723" y="721157"/>
              <a:ext cx="424100" cy="544581"/>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52"/>
            <p:cNvSpPr>
              <a:spLocks noEditPoints="1"/>
            </p:cNvSpPr>
            <p:nvPr/>
          </p:nvSpPr>
          <p:spPr bwMode="auto">
            <a:xfrm rot="16200000" flipV="1">
              <a:off x="5241796" y="749729"/>
              <a:ext cx="428541" cy="491879"/>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dirty="0"/>
            </a:p>
          </p:txBody>
        </p:sp>
      </p:grpSp>
      <p:sp>
        <p:nvSpPr>
          <p:cNvPr id="3" name="Picture Placeholder 2" descr="An empty placeholder to add an image. Click on the placeholder and select the image that you wish to add."/>
          <p:cNvSpPr>
            <a:spLocks noGrp="1"/>
          </p:cNvSpPr>
          <p:nvPr>
            <p:ph type="pic" idx="1"/>
          </p:nvPr>
        </p:nvSpPr>
        <p:spPr>
          <a:xfrm>
            <a:off x="836613" y="1031195"/>
            <a:ext cx="5943600" cy="4572000"/>
          </a:xfrm>
          <a:solidFill>
            <a:schemeClr val="accent2">
              <a:lumMod val="40000"/>
              <a:lumOff val="60000"/>
            </a:schemeClr>
          </a:solidFill>
          <a:ln w="38100">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492891" y="3555521"/>
            <a:ext cx="3840480" cy="2168517"/>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22B156B-59AE-415F-B24B-8756D48BB977}" type="slidenum">
              <a:rPr/>
              <a:t>‹#›</a:t>
            </a:fld>
            <a:endParaRPr dirty="0"/>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4CF99945-0A15-4715-AB6C-F5E56CF20F70}" type="datetimeFigureOut">
              <a:rPr lang="en-US"/>
              <a:t>9/29/2021</a:t>
            </a:fld>
            <a:endParaRPr dirty="0"/>
          </a:p>
        </p:txBody>
      </p:sp>
    </p:spTree>
    <p:extLst>
      <p:ext uri="{BB962C8B-B14F-4D97-AF65-F5344CB8AC3E}">
        <p14:creationId xmlns:p14="http://schemas.microsoft.com/office/powerpoint/2010/main" val="26595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12"/>
          </p:nvPr>
        </p:nvSpPr>
        <p:spPr/>
        <p:txBody>
          <a:bodyPr/>
          <a:lstStyle/>
          <a:p>
            <a:fld id="{022B156B-59AE-415F-B24B-8756D48BB977}" type="slidenum">
              <a:rPr/>
              <a:t>‹#›</a:t>
            </a:fld>
            <a:endParaRPr dirty="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4CF99945-0A15-4715-AB6C-F5E56CF20F70}" type="datetimeFigureOut">
              <a:rPr lang="en-US"/>
              <a:t>9/29/2021</a:t>
            </a:fld>
            <a:endParaRPr dirty="0"/>
          </a:p>
        </p:txBody>
      </p:sp>
    </p:spTree>
    <p:extLst>
      <p:ext uri="{BB962C8B-B14F-4D97-AF65-F5344CB8AC3E}">
        <p14:creationId xmlns:p14="http://schemas.microsoft.com/office/powerpoint/2010/main" val="244793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24268" y="304800"/>
            <a:ext cx="1729531" cy="56769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304800"/>
            <a:ext cx="8633671" cy="567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12"/>
          </p:nvPr>
        </p:nvSpPr>
        <p:spPr/>
        <p:txBody>
          <a:bodyPr/>
          <a:lstStyle/>
          <a:p>
            <a:fld id="{022B156B-59AE-415F-B24B-8756D48BB977}" type="slidenum">
              <a:rPr/>
              <a:t>‹#›</a:t>
            </a:fld>
            <a:endParaRPr dirty="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4CF99945-0A15-4715-AB6C-F5E56CF20F70}" type="datetimeFigureOut">
              <a:rPr lang="en-US"/>
              <a:t>9/29/2021</a:t>
            </a:fld>
            <a:endParaRPr dirty="0"/>
          </a:p>
        </p:txBody>
      </p:sp>
    </p:spTree>
    <p:extLst>
      <p:ext uri="{BB962C8B-B14F-4D97-AF65-F5344CB8AC3E}">
        <p14:creationId xmlns:p14="http://schemas.microsoft.com/office/powerpoint/2010/main" val="420580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12"/>
          </p:nvPr>
        </p:nvSpPr>
        <p:spPr/>
        <p:txBody>
          <a:bodyPr/>
          <a:lstStyle/>
          <a:p>
            <a:fld id="{022B156B-59AE-415F-B24B-8756D48BB977}" type="slidenum">
              <a:rPr/>
              <a:t>‹#›</a:t>
            </a:fld>
            <a:endParaRPr dirty="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4CF99945-0A15-4715-AB6C-F5E56CF20F70}" type="datetimeFigureOut">
              <a:rPr lang="en-US"/>
              <a:t>9/29/2021</a:t>
            </a:fld>
            <a:endParaRPr dirty="0"/>
          </a:p>
        </p:txBody>
      </p:sp>
    </p:spTree>
    <p:extLst>
      <p:ext uri="{BB962C8B-B14F-4D97-AF65-F5344CB8AC3E}">
        <p14:creationId xmlns:p14="http://schemas.microsoft.com/office/powerpoint/2010/main" val="33963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5613" y="1828800"/>
            <a:ext cx="6858002" cy="1828800"/>
          </a:xfrm>
        </p:spPr>
        <p:txBody>
          <a:bodyPr anchor="b">
            <a:normAutofit/>
          </a:bodyPr>
          <a:lstStyle>
            <a:lvl1pPr>
              <a:defRPr sz="4400"/>
            </a:lvl1pPr>
          </a:lstStyle>
          <a:p>
            <a:r>
              <a:rPr lang="en-US"/>
              <a:t>Click to edit Master title style</a:t>
            </a:r>
            <a:endParaRPr/>
          </a:p>
        </p:txBody>
      </p:sp>
      <p:sp>
        <p:nvSpPr>
          <p:cNvPr id="3" name="Text Placeholder 2"/>
          <p:cNvSpPr>
            <a:spLocks noGrp="1"/>
          </p:cNvSpPr>
          <p:nvPr>
            <p:ph type="body" idx="1"/>
          </p:nvPr>
        </p:nvSpPr>
        <p:spPr>
          <a:xfrm>
            <a:off x="4265610" y="3733800"/>
            <a:ext cx="6858002" cy="914400"/>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2925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5212" y="1825625"/>
            <a:ext cx="4954588" cy="4187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825625"/>
            <a:ext cx="4951414" cy="4187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6"/>
          <p:cNvSpPr>
            <a:spLocks noGrp="1"/>
          </p:cNvSpPr>
          <p:nvPr>
            <p:ph type="sldNum" sz="quarter" idx="12"/>
          </p:nvPr>
        </p:nvSpPr>
        <p:spPr/>
        <p:txBody>
          <a:bodyPr/>
          <a:lstStyle/>
          <a:p>
            <a:fld id="{022B156B-59AE-415F-B24B-8756D48BB977}" type="slidenum">
              <a:rPr/>
              <a:t>‹#›</a:t>
            </a:fld>
            <a:endParaRPr dirty="0"/>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4CF99945-0A15-4715-AB6C-F5E56CF20F70}" type="datetimeFigureOut">
              <a:rPr lang="en-US"/>
              <a:t>9/29/2021</a:t>
            </a:fld>
            <a:endParaRPr dirty="0"/>
          </a:p>
        </p:txBody>
      </p:sp>
    </p:spTree>
    <p:extLst>
      <p:ext uri="{BB962C8B-B14F-4D97-AF65-F5344CB8AC3E}">
        <p14:creationId xmlns:p14="http://schemas.microsoft.com/office/powerpoint/2010/main" val="297275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9848" y="1681163"/>
            <a:ext cx="4956048"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505075"/>
            <a:ext cx="4956048" cy="3476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72200" y="1681163"/>
            <a:ext cx="4956048"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4956048" cy="3476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8"/>
          <p:cNvSpPr>
            <a:spLocks noGrp="1"/>
          </p:cNvSpPr>
          <p:nvPr>
            <p:ph type="sldNum" sz="quarter" idx="12"/>
          </p:nvPr>
        </p:nvSpPr>
        <p:spPr/>
        <p:txBody>
          <a:bodyPr/>
          <a:lstStyle/>
          <a:p>
            <a:fld id="{022B156B-59AE-415F-B24B-8756D48BB977}" type="slidenum">
              <a:rPr/>
              <a:t>‹#›</a:t>
            </a:fld>
            <a:endParaRPr dirty="0"/>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4CF99945-0A15-4715-AB6C-F5E56CF20F70}" type="datetimeFigureOut">
              <a:rPr lang="en-US"/>
              <a:t>9/29/2021</a:t>
            </a:fld>
            <a:endParaRPr dirty="0"/>
          </a:p>
        </p:txBody>
      </p:sp>
    </p:spTree>
    <p:extLst>
      <p:ext uri="{BB962C8B-B14F-4D97-AF65-F5344CB8AC3E}">
        <p14:creationId xmlns:p14="http://schemas.microsoft.com/office/powerpoint/2010/main" val="23185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4"/>
          <p:cNvSpPr>
            <a:spLocks noGrp="1"/>
          </p:cNvSpPr>
          <p:nvPr>
            <p:ph type="sldNum" sz="quarter" idx="12"/>
          </p:nvPr>
        </p:nvSpPr>
        <p:spPr/>
        <p:txBody>
          <a:bodyPr/>
          <a:lstStyle/>
          <a:p>
            <a:fld id="{022B156B-59AE-415F-B24B-8756D48BB977}" type="slidenum">
              <a:rPr/>
              <a:t>‹#›</a:t>
            </a:fld>
            <a:endParaRPr dirty="0"/>
          </a:p>
        </p:txBody>
      </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fld id="{4CF99945-0A15-4715-AB6C-F5E56CF20F70}" type="datetimeFigureOut">
              <a:rPr lang="en-US"/>
              <a:t>9/29/2021</a:t>
            </a:fld>
            <a:endParaRPr dirty="0"/>
          </a:p>
        </p:txBody>
      </p:sp>
    </p:spTree>
    <p:extLst>
      <p:ext uri="{BB962C8B-B14F-4D97-AF65-F5344CB8AC3E}">
        <p14:creationId xmlns:p14="http://schemas.microsoft.com/office/powerpoint/2010/main" val="35128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2B156B-59AE-415F-B24B-8756D48BB977}" type="slidenum">
              <a:rPr/>
              <a:t>‹#›</a:t>
            </a:fld>
            <a:endParaRPr dirty="0"/>
          </a:p>
        </p:txBody>
      </p:sp>
      <p:sp>
        <p:nvSpPr>
          <p:cNvPr id="3" name="Footer Placeholder 2"/>
          <p:cNvSpPr>
            <a:spLocks noGrp="1"/>
          </p:cNvSpPr>
          <p:nvPr>
            <p:ph type="ftr" sz="quarter" idx="11"/>
          </p:nvPr>
        </p:nvSpPr>
        <p:spPr/>
        <p:txBody>
          <a:bodyPr/>
          <a:lstStyle/>
          <a:p>
            <a:endParaRPr dirty="0"/>
          </a:p>
        </p:txBody>
      </p:sp>
      <p:sp>
        <p:nvSpPr>
          <p:cNvPr id="2" name="Date Placeholder 1"/>
          <p:cNvSpPr>
            <a:spLocks noGrp="1"/>
          </p:cNvSpPr>
          <p:nvPr>
            <p:ph type="dt" sz="half" idx="10"/>
          </p:nvPr>
        </p:nvSpPr>
        <p:spPr/>
        <p:txBody>
          <a:bodyPr/>
          <a:lstStyle/>
          <a:p>
            <a:fld id="{4CF99945-0A15-4715-AB6C-F5E56CF20F70}" type="datetimeFigureOut">
              <a:rPr lang="en-US"/>
              <a:t>9/29/2021</a:t>
            </a:fld>
            <a:endParaRPr dirty="0"/>
          </a:p>
        </p:txBody>
      </p:sp>
    </p:spTree>
    <p:extLst>
      <p:ext uri="{BB962C8B-B14F-4D97-AF65-F5344CB8AC3E}">
        <p14:creationId xmlns:p14="http://schemas.microsoft.com/office/powerpoint/2010/main" val="84787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2" name="Title 1"/>
          <p:cNvSpPr>
            <a:spLocks noGrp="1"/>
          </p:cNvSpPr>
          <p:nvPr>
            <p:ph type="title"/>
          </p:nvPr>
        </p:nvSpPr>
        <p:spPr>
          <a:xfrm>
            <a:off x="1065212" y="304799"/>
            <a:ext cx="10058402" cy="1216152"/>
          </a:xfrm>
        </p:spPr>
        <p:txBody>
          <a:bodyPr/>
          <a:lstStyle>
            <a:lvl1pPr>
              <a:defRPr/>
            </a:lvl1pPr>
          </a:lstStyle>
          <a:p>
            <a:r>
              <a:rPr lang="en-US"/>
              <a:t>Click to edit Master title style</a:t>
            </a:r>
            <a:endParaRPr lang="en-US" dirty="0"/>
          </a:p>
        </p:txBody>
      </p:sp>
      <p:grpSp>
        <p:nvGrpSpPr>
          <p:cNvPr id="9" name="Group 8"/>
          <p:cNvGrpSpPr/>
          <p:nvPr/>
        </p:nvGrpSpPr>
        <p:grpSpPr>
          <a:xfrm>
            <a:off x="1052422" y="1733550"/>
            <a:ext cx="4360503" cy="3050038"/>
            <a:chOff x="895350" y="3313113"/>
            <a:chExt cx="3613151" cy="2790825"/>
          </a:xfrm>
          <a:solidFill>
            <a:schemeClr val="tx1">
              <a:lumMod val="50000"/>
            </a:schemeClr>
          </a:solidFill>
        </p:grpSpPr>
        <p:sp>
          <p:nvSpPr>
            <p:cNvPr id="10"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grpSp>
      <p:sp>
        <p:nvSpPr>
          <p:cNvPr id="36" name="Picture Placeholder 33" descr="An empty placeholder to add an image. Click on the placeholder and select the image that you wish to add."/>
          <p:cNvSpPr>
            <a:spLocks noGrp="1" noChangeAspect="1"/>
          </p:cNvSpPr>
          <p:nvPr>
            <p:ph type="pic" sz="quarter" idx="17"/>
          </p:nvPr>
        </p:nvSpPr>
        <p:spPr>
          <a:xfrm>
            <a:off x="1265028" y="1900210"/>
            <a:ext cx="3935536" cy="2571736"/>
          </a:xfrm>
          <a:solidFill>
            <a:schemeClr val="bg2"/>
          </a:solidFill>
          <a:ln w="38100">
            <a:solidFill>
              <a:schemeClr val="bg1"/>
            </a:solidFill>
          </a:ln>
        </p:spPr>
        <p:txBody>
          <a:bodyPr/>
          <a:lstStyle>
            <a:lvl1pPr marL="0" indent="0" algn="ctr">
              <a:buNone/>
              <a:defRPr/>
            </a:lvl1pPr>
          </a:lstStyle>
          <a:p>
            <a:r>
              <a:rPr lang="en-US" dirty="0"/>
              <a:t>Click icon to add picture</a:t>
            </a:r>
            <a:endParaRPr dirty="0"/>
          </a:p>
        </p:txBody>
      </p:sp>
      <p:sp>
        <p:nvSpPr>
          <p:cNvPr id="39" name="Text Placeholder 3"/>
          <p:cNvSpPr>
            <a:spLocks noGrp="1"/>
          </p:cNvSpPr>
          <p:nvPr>
            <p:ph type="body" sz="half" idx="2"/>
          </p:nvPr>
        </p:nvSpPr>
        <p:spPr>
          <a:xfrm>
            <a:off x="1052423" y="4935990"/>
            <a:ext cx="4368980" cy="100761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22" name="Group 21"/>
          <p:cNvGrpSpPr/>
          <p:nvPr/>
        </p:nvGrpSpPr>
        <p:grpSpPr>
          <a:xfrm>
            <a:off x="6763111" y="1733550"/>
            <a:ext cx="4360503" cy="3050038"/>
            <a:chOff x="895350" y="3313113"/>
            <a:chExt cx="3613151" cy="2790825"/>
          </a:xfrm>
          <a:solidFill>
            <a:schemeClr val="tx1">
              <a:lumMod val="50000"/>
            </a:schemeClr>
          </a:solidFill>
        </p:grpSpPr>
        <p:sp>
          <p:nvSpPr>
            <p:cNvPr id="2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2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3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3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3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3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3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grpSp>
      <p:sp>
        <p:nvSpPr>
          <p:cNvPr id="37" name="Picture Placeholder 33" descr="An empty placeholder to add an image. Click on the placeholder and select the image that you wish to add."/>
          <p:cNvSpPr>
            <a:spLocks noGrp="1" noChangeAspect="1"/>
          </p:cNvSpPr>
          <p:nvPr>
            <p:ph type="pic" sz="quarter" idx="18"/>
          </p:nvPr>
        </p:nvSpPr>
        <p:spPr>
          <a:xfrm>
            <a:off x="6975717" y="1900210"/>
            <a:ext cx="3935536" cy="2571736"/>
          </a:xfrm>
          <a:solidFill>
            <a:schemeClr val="bg2"/>
          </a:solidFill>
          <a:ln w="38100">
            <a:solidFill>
              <a:schemeClr val="bg1"/>
            </a:solidFill>
          </a:ln>
        </p:spPr>
        <p:txBody>
          <a:bodyPr/>
          <a:lstStyle>
            <a:lvl1pPr marL="0" indent="0" algn="ctr">
              <a:buNone/>
              <a:defRPr/>
            </a:lvl1pPr>
          </a:lstStyle>
          <a:p>
            <a:r>
              <a:rPr lang="en-US" dirty="0"/>
              <a:t>Click icon to add picture</a:t>
            </a:r>
            <a:endParaRPr dirty="0"/>
          </a:p>
        </p:txBody>
      </p:sp>
      <p:sp>
        <p:nvSpPr>
          <p:cNvPr id="40" name="Text Placeholder 3"/>
          <p:cNvSpPr>
            <a:spLocks noGrp="1"/>
          </p:cNvSpPr>
          <p:nvPr>
            <p:ph type="body" sz="half" idx="19"/>
          </p:nvPr>
        </p:nvSpPr>
        <p:spPr>
          <a:xfrm>
            <a:off x="6742908" y="4935990"/>
            <a:ext cx="4368980" cy="100761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7"/>
          <p:cNvSpPr>
            <a:spLocks noGrp="1"/>
          </p:cNvSpPr>
          <p:nvPr>
            <p:ph type="sldNum" sz="quarter" idx="12"/>
          </p:nvPr>
        </p:nvSpPr>
        <p:spPr/>
        <p:txBody>
          <a:bodyPr/>
          <a:lstStyle/>
          <a:p>
            <a:fld id="{022B156B-59AE-415F-B24B-8756D48BB977}" type="slidenum">
              <a:rPr/>
              <a:pPr/>
              <a:t>‹#›</a:t>
            </a:fld>
            <a:endParaRPr dirty="0"/>
          </a:p>
        </p:txBody>
      </p:sp>
      <p:sp>
        <p:nvSpPr>
          <p:cNvPr id="7" name="Footer Placeholder 6"/>
          <p:cNvSpPr>
            <a:spLocks noGrp="1"/>
          </p:cNvSpPr>
          <p:nvPr>
            <p:ph type="ftr" sz="quarter" idx="11"/>
          </p:nvPr>
        </p:nvSpPr>
        <p:spPr/>
        <p:txBody>
          <a:bodyPr/>
          <a:lstStyle/>
          <a:p>
            <a:endParaRPr dirty="0"/>
          </a:p>
        </p:txBody>
      </p:sp>
      <p:sp>
        <p:nvSpPr>
          <p:cNvPr id="6" name="Date Placeholder 5"/>
          <p:cNvSpPr>
            <a:spLocks noGrp="1"/>
          </p:cNvSpPr>
          <p:nvPr>
            <p:ph type="dt" sz="half" idx="10"/>
          </p:nvPr>
        </p:nvSpPr>
        <p:spPr/>
        <p:txBody>
          <a:bodyPr/>
          <a:lstStyle/>
          <a:p>
            <a:fld id="{4CF99945-0A15-4715-AB6C-F5E56CF20F70}" type="datetimeFigureOut">
              <a:rPr lang="en-US"/>
              <a:pPr/>
              <a:t>9/29/2021</a:t>
            </a:fld>
            <a:endParaRPr dirty="0"/>
          </a:p>
        </p:txBody>
      </p:sp>
    </p:spTree>
    <p:extLst>
      <p:ext uri="{BB962C8B-B14F-4D97-AF65-F5344CB8AC3E}">
        <p14:creationId xmlns:p14="http://schemas.microsoft.com/office/powerpoint/2010/main" val="116827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52" name="Group 51"/>
          <p:cNvGrpSpPr>
            <a:grpSpLocks noChangeAspect="1"/>
          </p:cNvGrpSpPr>
          <p:nvPr/>
        </p:nvGrpSpPr>
        <p:grpSpPr>
          <a:xfrm rot="5400000">
            <a:off x="1045139" y="1678105"/>
            <a:ext cx="3123347" cy="3089730"/>
            <a:chOff x="895350" y="3313113"/>
            <a:chExt cx="3613151" cy="2790825"/>
          </a:xfrm>
          <a:solidFill>
            <a:schemeClr val="tx1">
              <a:lumMod val="50000"/>
            </a:schemeClr>
          </a:solidFill>
        </p:grpSpPr>
        <p:sp>
          <p:nvSpPr>
            <p:cNvPr id="5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5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5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5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5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5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5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6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6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6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6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6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grpSp>
      <p:sp>
        <p:nvSpPr>
          <p:cNvPr id="79" name="Picture Placeholder 33" descr="An empty placeholder to add an image. Click on the placeholder and select the image that you wish to add."/>
          <p:cNvSpPr>
            <a:spLocks noGrp="1"/>
          </p:cNvSpPr>
          <p:nvPr>
            <p:ph type="pic" sz="quarter" idx="19"/>
          </p:nvPr>
        </p:nvSpPr>
        <p:spPr>
          <a:xfrm>
            <a:off x="1249168" y="1824285"/>
            <a:ext cx="2715289" cy="2776308"/>
          </a:xfrm>
          <a:solidFill>
            <a:schemeClr val="bg2"/>
          </a:solidFill>
          <a:ln w="38100">
            <a:solidFill>
              <a:schemeClr val="bg1"/>
            </a:solidFill>
          </a:ln>
        </p:spPr>
        <p:txBody>
          <a:bodyPr/>
          <a:lstStyle>
            <a:lvl1pPr marL="0" indent="0" algn="ctr">
              <a:buNone/>
              <a:defRPr/>
            </a:lvl1pPr>
          </a:lstStyle>
          <a:p>
            <a:r>
              <a:rPr lang="en-US" dirty="0"/>
              <a:t>Click icon to add picture</a:t>
            </a:r>
            <a:endParaRPr dirty="0"/>
          </a:p>
        </p:txBody>
      </p:sp>
      <p:sp>
        <p:nvSpPr>
          <p:cNvPr id="81" name="Text Placeholder 3"/>
          <p:cNvSpPr>
            <a:spLocks noGrp="1"/>
          </p:cNvSpPr>
          <p:nvPr>
            <p:ph type="body" sz="half" idx="2"/>
          </p:nvPr>
        </p:nvSpPr>
        <p:spPr>
          <a:xfrm>
            <a:off x="1235212" y="4947405"/>
            <a:ext cx="2743200" cy="91440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4" name="Group 83"/>
          <p:cNvGrpSpPr>
            <a:grpSpLocks noChangeAspect="1"/>
          </p:cNvGrpSpPr>
          <p:nvPr userDrawn="1"/>
        </p:nvGrpSpPr>
        <p:grpSpPr>
          <a:xfrm rot="5400000">
            <a:off x="4517135" y="1678105"/>
            <a:ext cx="3123347" cy="3089730"/>
            <a:chOff x="895350" y="3313113"/>
            <a:chExt cx="3613151" cy="2790825"/>
          </a:xfrm>
          <a:solidFill>
            <a:schemeClr val="tx1">
              <a:lumMod val="50000"/>
            </a:schemeClr>
          </a:solidFill>
        </p:grpSpPr>
        <p:sp>
          <p:nvSpPr>
            <p:cNvPr id="85"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86"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87"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88"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89"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0"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1"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2"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3"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4"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5"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6"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grpSp>
      <p:sp>
        <p:nvSpPr>
          <p:cNvPr id="78" name="Picture Placeholder 33" descr="An empty placeholder to add an image. Click on the placeholder and select the image that you wish to add."/>
          <p:cNvSpPr>
            <a:spLocks noGrp="1"/>
          </p:cNvSpPr>
          <p:nvPr>
            <p:ph type="pic" sz="quarter" idx="18"/>
          </p:nvPr>
        </p:nvSpPr>
        <p:spPr>
          <a:xfrm>
            <a:off x="4720924" y="1824285"/>
            <a:ext cx="2715768" cy="2776308"/>
          </a:xfrm>
          <a:solidFill>
            <a:schemeClr val="bg2"/>
          </a:solidFill>
          <a:ln w="38100">
            <a:solidFill>
              <a:schemeClr val="bg1"/>
            </a:solidFill>
          </a:ln>
        </p:spPr>
        <p:txBody>
          <a:bodyPr/>
          <a:lstStyle>
            <a:lvl1pPr marL="0" indent="0" algn="ctr">
              <a:buNone/>
              <a:defRPr/>
            </a:lvl1pPr>
          </a:lstStyle>
          <a:p>
            <a:r>
              <a:rPr lang="en-US" dirty="0"/>
              <a:t>Click icon to add picture</a:t>
            </a:r>
            <a:endParaRPr dirty="0"/>
          </a:p>
        </p:txBody>
      </p:sp>
      <p:sp>
        <p:nvSpPr>
          <p:cNvPr id="82" name="Text Placeholder 3"/>
          <p:cNvSpPr>
            <a:spLocks noGrp="1"/>
          </p:cNvSpPr>
          <p:nvPr>
            <p:ph type="body" sz="half" idx="21"/>
          </p:nvPr>
        </p:nvSpPr>
        <p:spPr>
          <a:xfrm>
            <a:off x="4707208" y="4947405"/>
            <a:ext cx="2743200" cy="91440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97" name="Group 96"/>
          <p:cNvGrpSpPr>
            <a:grpSpLocks noChangeAspect="1"/>
          </p:cNvGrpSpPr>
          <p:nvPr userDrawn="1"/>
        </p:nvGrpSpPr>
        <p:grpSpPr>
          <a:xfrm rot="5400000">
            <a:off x="8019009" y="1678105"/>
            <a:ext cx="3123347" cy="3089730"/>
            <a:chOff x="895350" y="3313113"/>
            <a:chExt cx="3613151" cy="2790825"/>
          </a:xfrm>
          <a:solidFill>
            <a:schemeClr val="tx1">
              <a:lumMod val="50000"/>
            </a:schemeClr>
          </a:solidFill>
        </p:grpSpPr>
        <p:sp>
          <p:nvSpPr>
            <p:cNvPr id="98"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99"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0"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1"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2"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3"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4"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5"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6"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7"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8"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sp>
          <p:nvSpPr>
            <p:cNvPr id="109"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dirty="0"/>
            </a:p>
          </p:txBody>
        </p:sp>
      </p:grpSp>
      <p:sp>
        <p:nvSpPr>
          <p:cNvPr id="80" name="Picture Placeholder 33" descr="An empty placeholder to add an image. Click on the placeholder and select the image that you wish to add."/>
          <p:cNvSpPr>
            <a:spLocks noGrp="1"/>
          </p:cNvSpPr>
          <p:nvPr>
            <p:ph type="pic" sz="quarter" idx="20"/>
          </p:nvPr>
        </p:nvSpPr>
        <p:spPr>
          <a:xfrm>
            <a:off x="8222798" y="1824285"/>
            <a:ext cx="2715768" cy="2776308"/>
          </a:xfrm>
          <a:solidFill>
            <a:schemeClr val="bg2"/>
          </a:solidFill>
          <a:ln w="38100">
            <a:solidFill>
              <a:schemeClr val="bg1"/>
            </a:solidFill>
          </a:ln>
        </p:spPr>
        <p:txBody>
          <a:bodyPr/>
          <a:lstStyle>
            <a:lvl1pPr marL="0" indent="0" algn="ctr">
              <a:buNone/>
              <a:defRPr/>
            </a:lvl1pPr>
          </a:lstStyle>
          <a:p>
            <a:r>
              <a:rPr lang="en-US" dirty="0"/>
              <a:t>Click icon to add picture</a:t>
            </a:r>
            <a:endParaRPr dirty="0"/>
          </a:p>
        </p:txBody>
      </p:sp>
      <p:sp>
        <p:nvSpPr>
          <p:cNvPr id="83" name="Text Placeholder 3"/>
          <p:cNvSpPr>
            <a:spLocks noGrp="1"/>
          </p:cNvSpPr>
          <p:nvPr>
            <p:ph type="body" sz="half" idx="22"/>
          </p:nvPr>
        </p:nvSpPr>
        <p:spPr>
          <a:xfrm>
            <a:off x="8209082" y="4947405"/>
            <a:ext cx="2743200" cy="91440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7"/>
          <p:cNvSpPr>
            <a:spLocks noGrp="1"/>
          </p:cNvSpPr>
          <p:nvPr>
            <p:ph type="sldNum" sz="quarter" idx="12"/>
          </p:nvPr>
        </p:nvSpPr>
        <p:spPr/>
        <p:txBody>
          <a:bodyPr/>
          <a:lstStyle/>
          <a:p>
            <a:fld id="{022B156B-59AE-415F-B24B-8756D48BB977}" type="slidenum">
              <a:rPr/>
              <a:pPr/>
              <a:t>‹#›</a:t>
            </a:fld>
            <a:endParaRPr dirty="0"/>
          </a:p>
        </p:txBody>
      </p:sp>
      <p:sp>
        <p:nvSpPr>
          <p:cNvPr id="7" name="Footer Placeholder 6"/>
          <p:cNvSpPr>
            <a:spLocks noGrp="1"/>
          </p:cNvSpPr>
          <p:nvPr>
            <p:ph type="ftr" sz="quarter" idx="11"/>
          </p:nvPr>
        </p:nvSpPr>
        <p:spPr/>
        <p:txBody>
          <a:bodyPr/>
          <a:lstStyle/>
          <a:p>
            <a:endParaRPr dirty="0"/>
          </a:p>
        </p:txBody>
      </p:sp>
      <p:sp>
        <p:nvSpPr>
          <p:cNvPr id="6" name="Date Placeholder 5"/>
          <p:cNvSpPr>
            <a:spLocks noGrp="1"/>
          </p:cNvSpPr>
          <p:nvPr>
            <p:ph type="dt" sz="half" idx="10"/>
          </p:nvPr>
        </p:nvSpPr>
        <p:spPr/>
        <p:txBody>
          <a:bodyPr/>
          <a:lstStyle/>
          <a:p>
            <a:fld id="{4CF99945-0A15-4715-AB6C-F5E56CF20F70}" type="datetimeFigureOut">
              <a:rPr lang="en-US"/>
              <a:pPr/>
              <a:t>9/29/2021</a:t>
            </a:fld>
            <a:endParaRPr dirty="0"/>
          </a:p>
        </p:txBody>
      </p:sp>
    </p:spTree>
    <p:extLst>
      <p:ext uri="{BB962C8B-B14F-4D97-AF65-F5344CB8AC3E}">
        <p14:creationId xmlns:p14="http://schemas.microsoft.com/office/powerpoint/2010/main" val="16819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304800"/>
            <a:ext cx="10058402"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065214" y="1752600"/>
            <a:ext cx="10058400" cy="4229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4"/>
          </p:nvPr>
        </p:nvSpPr>
        <p:spPr>
          <a:xfrm>
            <a:off x="1065213" y="6019801"/>
            <a:ext cx="762000" cy="228600"/>
          </a:xfrm>
          <a:prstGeom prst="rect">
            <a:avLst/>
          </a:prstGeom>
        </p:spPr>
        <p:txBody>
          <a:bodyPr vert="horz" lIns="91440" tIns="45720" rIns="91440" bIns="45720" rtlCol="0" anchor="ctr"/>
          <a:lstStyle>
            <a:lvl1pPr algn="l">
              <a:defRPr sz="1100">
                <a:solidFill>
                  <a:schemeClr val="tx1"/>
                </a:solidFill>
              </a:defRPr>
            </a:lvl1pPr>
          </a:lstStyle>
          <a:p>
            <a:fld id="{022B156B-59AE-415F-B24B-8756D48BB977}" type="slidenum">
              <a:rPr lang="en-US" smtClean="0"/>
              <a:pPr/>
              <a:t>‹#›</a:t>
            </a:fld>
            <a:endParaRPr lang="en-US" dirty="0"/>
          </a:p>
        </p:txBody>
      </p:sp>
      <p:sp>
        <p:nvSpPr>
          <p:cNvPr id="5" name="Footer Placeholder 4"/>
          <p:cNvSpPr>
            <a:spLocks noGrp="1"/>
          </p:cNvSpPr>
          <p:nvPr>
            <p:ph type="ftr" sz="quarter" idx="3"/>
          </p:nvPr>
        </p:nvSpPr>
        <p:spPr>
          <a:xfrm>
            <a:off x="1979613" y="6019801"/>
            <a:ext cx="5943600" cy="228600"/>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a:defRPr sz="1100">
                <a:solidFill>
                  <a:schemeClr val="tx1"/>
                </a:solidFill>
              </a:defRPr>
            </a:lvl1pPr>
          </a:lstStyle>
          <a:p>
            <a:fld id="{4CF99945-0A15-4715-AB6C-F5E56CF20F70}" type="datetimeFigureOut">
              <a:rPr lang="en-US" smtClean="0"/>
              <a:pPr/>
              <a:t>9/29/2021</a:t>
            </a:fld>
            <a:endParaRPr lang="en-US" dirty="0"/>
          </a:p>
        </p:txBody>
      </p:sp>
    </p:spTree>
    <p:extLst>
      <p:ext uri="{BB962C8B-B14F-4D97-AF65-F5344CB8AC3E}">
        <p14:creationId xmlns:p14="http://schemas.microsoft.com/office/powerpoint/2010/main" val="130063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xStyles>
    <p:titleStyle>
      <a:lvl1pPr algn="l" defTabSz="914400" rtl="0" eaLnBrk="1" latinLnBrk="0" hangingPunct="1">
        <a:lnSpc>
          <a:spcPct val="90000"/>
        </a:lnSpc>
        <a:spcBef>
          <a:spcPct val="0"/>
        </a:spcBef>
        <a:buNone/>
        <a:defRPr sz="3600" kern="1200">
          <a:solidFill>
            <a:schemeClr val="tx1">
              <a:lumMod val="50000"/>
            </a:schemeClr>
          </a:solidFill>
          <a:latin typeface="+mj-lt"/>
          <a:ea typeface="+mj-ea"/>
          <a:cs typeface="+mj-cs"/>
        </a:defRPr>
      </a:lvl1pPr>
    </p:titleStyle>
    <p:body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mn-lt"/>
          <a:ea typeface="+mn-ea"/>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g"/><Relationship Id="rId1" Type="http://schemas.openxmlformats.org/officeDocument/2006/relationships/slideLayout" Target="../slideLayouts/slideLayout5.xml"/><Relationship Id="rId5" Type="http://schemas.openxmlformats.org/officeDocument/2006/relationships/image" Target="../media/image49.jpg"/><Relationship Id="rId4" Type="http://schemas.openxmlformats.org/officeDocument/2006/relationships/image" Target="../media/image48.jp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7013" y="1215958"/>
            <a:ext cx="9435829" cy="1624519"/>
          </a:xfrm>
        </p:spPr>
        <p:txBody>
          <a:bodyPr>
            <a:normAutofit/>
          </a:bodyPr>
          <a:lstStyle/>
          <a:p>
            <a:r>
              <a:rPr lang="en-US" dirty="0"/>
              <a:t>Data Science&amp; Business Analytics </a:t>
            </a:r>
          </a:p>
        </p:txBody>
      </p:sp>
      <p:sp>
        <p:nvSpPr>
          <p:cNvPr id="3" name="Subtitle 2"/>
          <p:cNvSpPr>
            <a:spLocks noGrp="1"/>
          </p:cNvSpPr>
          <p:nvPr>
            <p:ph type="subTitle" idx="1"/>
          </p:nvPr>
        </p:nvSpPr>
        <p:spPr>
          <a:xfrm>
            <a:off x="2120630" y="3005849"/>
            <a:ext cx="11031166" cy="2324909"/>
          </a:xfrm>
        </p:spPr>
        <p:txBody>
          <a:bodyPr>
            <a:normAutofit/>
          </a:bodyPr>
          <a:lstStyle/>
          <a:p>
            <a:r>
              <a:rPr lang="en-US" dirty="0"/>
              <a:t>         Internship at The Spark Foundation</a:t>
            </a:r>
          </a:p>
          <a:p>
            <a:endParaRPr lang="en-US" dirty="0"/>
          </a:p>
          <a:p>
            <a:endParaRPr lang="en-US" dirty="0"/>
          </a:p>
          <a:p>
            <a:r>
              <a:rPr lang="en-US" dirty="0"/>
              <a:t>                                       </a:t>
            </a:r>
          </a:p>
          <a:p>
            <a:endParaRPr lang="en-US" dirty="0"/>
          </a:p>
          <a:p>
            <a:r>
              <a:rPr lang="en-US" dirty="0"/>
              <a:t>                                               </a:t>
            </a:r>
            <a:r>
              <a:rPr lang="en-US" sz="1800" dirty="0">
                <a:latin typeface="Times New Roman" panose="02020603050405020304" pitchFamily="18" charset="0"/>
                <a:cs typeface="Times New Roman" panose="02020603050405020304" pitchFamily="18" charset="0"/>
              </a:rPr>
              <a:t>CH.VAMSHI(4511-18-733-017)</a:t>
            </a:r>
          </a:p>
        </p:txBody>
      </p:sp>
      <p:cxnSp>
        <p:nvCxnSpPr>
          <p:cNvPr id="5" name="Straight Arrow Connector 4">
            <a:extLst>
              <a:ext uri="{FF2B5EF4-FFF2-40B4-BE49-F238E27FC236}">
                <a16:creationId xmlns:a16="http://schemas.microsoft.com/office/drawing/2014/main" id="{769516F6-28C6-4D9C-9360-90F4F1C63ACD}"/>
              </a:ext>
            </a:extLst>
          </p:cNvPr>
          <p:cNvCxnSpPr>
            <a:cxnSpLocks/>
          </p:cNvCxnSpPr>
          <p:nvPr/>
        </p:nvCxnSpPr>
        <p:spPr>
          <a:xfrm>
            <a:off x="2607013" y="1935804"/>
            <a:ext cx="884244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F12DC2F4-FC68-4F36-BA7A-BAAEFEDA1B47}"/>
              </a:ext>
            </a:extLst>
          </p:cNvPr>
          <p:cNvCxnSpPr/>
          <p:nvPr/>
        </p:nvCxnSpPr>
        <p:spPr>
          <a:xfrm>
            <a:off x="2607013" y="2694561"/>
            <a:ext cx="329767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6967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C0241-2BD1-4490-9592-A485F28E4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380" y="359923"/>
            <a:ext cx="11381360" cy="5914417"/>
          </a:xfrm>
          <a:prstGeom prst="rect">
            <a:avLst/>
          </a:prstGeom>
        </p:spPr>
      </p:pic>
    </p:spTree>
    <p:extLst>
      <p:ext uri="{BB962C8B-B14F-4D97-AF65-F5344CB8AC3E}">
        <p14:creationId xmlns:p14="http://schemas.microsoft.com/office/powerpoint/2010/main" val="90258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074FB1-55D3-4E60-BCFF-5EC4C0BD2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050588"/>
            <a:ext cx="7772399" cy="5291846"/>
          </a:xfrm>
          <a:prstGeom prst="rect">
            <a:avLst/>
          </a:prstGeom>
        </p:spPr>
      </p:pic>
    </p:spTree>
    <p:extLst>
      <p:ext uri="{BB962C8B-B14F-4D97-AF65-F5344CB8AC3E}">
        <p14:creationId xmlns:p14="http://schemas.microsoft.com/office/powerpoint/2010/main" val="95157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14628B-A4E8-4D00-915B-E17E5E284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60" y="262647"/>
            <a:ext cx="11167353" cy="6186792"/>
          </a:xfrm>
          <a:prstGeom prst="rect">
            <a:avLst/>
          </a:prstGeom>
        </p:spPr>
      </p:pic>
    </p:spTree>
    <p:extLst>
      <p:ext uri="{BB962C8B-B14F-4D97-AF65-F5344CB8AC3E}">
        <p14:creationId xmlns:p14="http://schemas.microsoft.com/office/powerpoint/2010/main" val="277268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8046AA-3422-4B28-B51C-5B248C019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843" y="359922"/>
            <a:ext cx="11089532" cy="5875507"/>
          </a:xfrm>
          <a:prstGeom prst="rect">
            <a:avLst/>
          </a:prstGeom>
        </p:spPr>
      </p:pic>
    </p:spTree>
    <p:extLst>
      <p:ext uri="{BB962C8B-B14F-4D97-AF65-F5344CB8AC3E}">
        <p14:creationId xmlns:p14="http://schemas.microsoft.com/office/powerpoint/2010/main" val="86259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C10440-21E6-4BB7-9BCC-B873F3547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91" y="311285"/>
            <a:ext cx="10797703" cy="6147881"/>
          </a:xfrm>
          <a:prstGeom prst="rect">
            <a:avLst/>
          </a:prstGeom>
        </p:spPr>
      </p:pic>
    </p:spTree>
    <p:extLst>
      <p:ext uri="{BB962C8B-B14F-4D97-AF65-F5344CB8AC3E}">
        <p14:creationId xmlns:p14="http://schemas.microsoft.com/office/powerpoint/2010/main" val="63460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2333E8-3DBE-480C-AD11-BB96F6353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70" y="447472"/>
            <a:ext cx="10943617" cy="5924145"/>
          </a:xfrm>
          <a:prstGeom prst="rect">
            <a:avLst/>
          </a:prstGeom>
        </p:spPr>
      </p:pic>
    </p:spTree>
    <p:extLst>
      <p:ext uri="{BB962C8B-B14F-4D97-AF65-F5344CB8AC3E}">
        <p14:creationId xmlns:p14="http://schemas.microsoft.com/office/powerpoint/2010/main" val="301768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0CF8D4-DDD2-4F3F-A4B7-ECFDA445C0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15" y="233464"/>
            <a:ext cx="11167354" cy="6391072"/>
          </a:xfrm>
          <a:prstGeom prst="rect">
            <a:avLst/>
          </a:prstGeom>
        </p:spPr>
      </p:pic>
    </p:spTree>
    <p:extLst>
      <p:ext uri="{BB962C8B-B14F-4D97-AF65-F5344CB8AC3E}">
        <p14:creationId xmlns:p14="http://schemas.microsoft.com/office/powerpoint/2010/main" val="245843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334249-F097-4FFE-8383-439B00472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56" y="359923"/>
            <a:ext cx="11245174" cy="6196520"/>
          </a:xfrm>
          <a:prstGeom prst="rect">
            <a:avLst/>
          </a:prstGeom>
        </p:spPr>
      </p:pic>
    </p:spTree>
    <p:extLst>
      <p:ext uri="{BB962C8B-B14F-4D97-AF65-F5344CB8AC3E}">
        <p14:creationId xmlns:p14="http://schemas.microsoft.com/office/powerpoint/2010/main" val="131882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AF1ED3-330C-400C-A228-7F914744B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8" y="379378"/>
            <a:ext cx="11284085" cy="6118699"/>
          </a:xfrm>
          <a:prstGeom prst="rect">
            <a:avLst/>
          </a:prstGeom>
        </p:spPr>
      </p:pic>
    </p:spTree>
    <p:extLst>
      <p:ext uri="{BB962C8B-B14F-4D97-AF65-F5344CB8AC3E}">
        <p14:creationId xmlns:p14="http://schemas.microsoft.com/office/powerpoint/2010/main" val="308006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2F412F-411A-44C3-9A5E-01E5CB354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597" y="573932"/>
            <a:ext cx="9251004" cy="5505855"/>
          </a:xfrm>
          <a:prstGeom prst="rect">
            <a:avLst/>
          </a:prstGeom>
        </p:spPr>
      </p:pic>
    </p:spTree>
    <p:extLst>
      <p:ext uri="{BB962C8B-B14F-4D97-AF65-F5344CB8AC3E}">
        <p14:creationId xmlns:p14="http://schemas.microsoft.com/office/powerpoint/2010/main" val="36452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304800"/>
            <a:ext cx="2475656" cy="667966"/>
          </a:xfrm>
        </p:spPr>
        <p:txBody>
          <a:bodyPr/>
          <a:lstStyle/>
          <a:p>
            <a:r>
              <a:rPr lang="en-IN" dirty="0"/>
              <a:t>Contents</a:t>
            </a:r>
            <a:endParaRPr dirty="0"/>
          </a:p>
        </p:txBody>
      </p:sp>
      <p:sp>
        <p:nvSpPr>
          <p:cNvPr id="14" name="Content Placeholder 13"/>
          <p:cNvSpPr>
            <a:spLocks noGrp="1"/>
          </p:cNvSpPr>
          <p:nvPr>
            <p:ph idx="1"/>
          </p:nvPr>
        </p:nvSpPr>
        <p:spPr>
          <a:xfrm>
            <a:off x="583660" y="894946"/>
            <a:ext cx="10539954" cy="5418305"/>
          </a:xfrm>
        </p:spPr>
        <p:txBody>
          <a:bodyPr/>
          <a:lstStyle/>
          <a:p>
            <a:pPr>
              <a:lnSpc>
                <a:spcPct val="200000"/>
              </a:lnSpc>
              <a:buFont typeface="Wingdings" panose="05000000000000000000" pitchFamily="2" charset="2"/>
              <a:buChar char="Ø"/>
            </a:pPr>
            <a:r>
              <a:rPr lang="en-IN" dirty="0"/>
              <a:t>Predictions using Supervised Machine Learning.</a:t>
            </a:r>
          </a:p>
          <a:p>
            <a:pPr>
              <a:lnSpc>
                <a:spcPct val="200000"/>
              </a:lnSpc>
              <a:buFont typeface="Wingdings" panose="05000000000000000000" pitchFamily="2" charset="2"/>
              <a:buChar char="Ø"/>
            </a:pPr>
            <a:r>
              <a:rPr lang="en-IN" dirty="0"/>
              <a:t>Prediction using Unsupervised Machine Learning.</a:t>
            </a:r>
          </a:p>
          <a:p>
            <a:pPr>
              <a:lnSpc>
                <a:spcPct val="200000"/>
              </a:lnSpc>
              <a:buFont typeface="Wingdings" panose="05000000000000000000" pitchFamily="2" charset="2"/>
              <a:buChar char="Ø"/>
            </a:pPr>
            <a:r>
              <a:rPr lang="en-IN" dirty="0"/>
              <a:t>Exploratory Data Analysis.</a:t>
            </a:r>
          </a:p>
          <a:p>
            <a:pPr>
              <a:lnSpc>
                <a:spcPct val="200000"/>
              </a:lnSpc>
              <a:buFont typeface="Wingdings" panose="05000000000000000000" pitchFamily="2" charset="2"/>
              <a:buChar char="Ø"/>
            </a:pPr>
            <a:r>
              <a:rPr lang="en-IN" dirty="0"/>
              <a:t>Prediction Using Decision Tree Algorithm.</a:t>
            </a:r>
          </a:p>
          <a:p>
            <a:pPr marL="0" indent="0">
              <a:lnSpc>
                <a:spcPct val="200000"/>
              </a:lnSpc>
              <a:buNone/>
            </a:pPr>
            <a:endParaRPr lang="en-IN" dirty="0"/>
          </a:p>
          <a:p>
            <a:pPr marL="0" indent="0">
              <a:buNone/>
            </a:pPr>
            <a:endParaRPr lang="en-IN" dirty="0"/>
          </a:p>
        </p:txBody>
      </p:sp>
      <p:cxnSp>
        <p:nvCxnSpPr>
          <p:cNvPr id="3" name="Straight Connector 2">
            <a:extLst>
              <a:ext uri="{FF2B5EF4-FFF2-40B4-BE49-F238E27FC236}">
                <a16:creationId xmlns:a16="http://schemas.microsoft.com/office/drawing/2014/main" id="{A574A41C-EB4B-487A-8A4B-53B630FD00B1}"/>
              </a:ext>
            </a:extLst>
          </p:cNvPr>
          <p:cNvCxnSpPr/>
          <p:nvPr/>
        </p:nvCxnSpPr>
        <p:spPr>
          <a:xfrm>
            <a:off x="749030" y="826851"/>
            <a:ext cx="288911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08107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FB7778-3331-4AB4-B6D5-04EEBCBBD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66" y="389106"/>
            <a:ext cx="11264630" cy="6099243"/>
          </a:xfrm>
          <a:prstGeom prst="rect">
            <a:avLst/>
          </a:prstGeom>
        </p:spPr>
      </p:pic>
    </p:spTree>
    <p:extLst>
      <p:ext uri="{BB962C8B-B14F-4D97-AF65-F5344CB8AC3E}">
        <p14:creationId xmlns:p14="http://schemas.microsoft.com/office/powerpoint/2010/main" val="78266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1B6324-5F00-4442-BCC1-8FF9D493A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970" y="1072647"/>
            <a:ext cx="8356060" cy="4712705"/>
          </a:xfrm>
          <a:prstGeom prst="rect">
            <a:avLst/>
          </a:prstGeom>
        </p:spPr>
      </p:pic>
    </p:spTree>
    <p:extLst>
      <p:ext uri="{BB962C8B-B14F-4D97-AF65-F5344CB8AC3E}">
        <p14:creationId xmlns:p14="http://schemas.microsoft.com/office/powerpoint/2010/main" val="360072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ED04-80C8-4CBE-8B50-7BE8D206897B}"/>
              </a:ext>
            </a:extLst>
          </p:cNvPr>
          <p:cNvSpPr>
            <a:spLocks noGrp="1"/>
          </p:cNvSpPr>
          <p:nvPr>
            <p:ph type="title"/>
          </p:nvPr>
        </p:nvSpPr>
        <p:spPr>
          <a:xfrm>
            <a:off x="4143983" y="2120630"/>
            <a:ext cx="5184843" cy="1308369"/>
          </a:xfrm>
        </p:spPr>
        <p:txBody>
          <a:bodyPr>
            <a:normAutofit/>
          </a:bodyPr>
          <a:lstStyle/>
          <a:p>
            <a:r>
              <a:rPr lang="en-IN" dirty="0"/>
              <a:t> </a:t>
            </a:r>
            <a:r>
              <a:rPr lang="en-IN" sz="6000" dirty="0"/>
              <a:t>Thanks</a:t>
            </a:r>
          </a:p>
        </p:txBody>
      </p:sp>
      <p:sp>
        <p:nvSpPr>
          <p:cNvPr id="3" name="Rectangle 2">
            <a:extLst>
              <a:ext uri="{FF2B5EF4-FFF2-40B4-BE49-F238E27FC236}">
                <a16:creationId xmlns:a16="http://schemas.microsoft.com/office/drawing/2014/main" id="{E79BD520-0598-4B15-8BEE-B21C1DF6EFD5}"/>
              </a:ext>
            </a:extLst>
          </p:cNvPr>
          <p:cNvSpPr/>
          <p:nvPr/>
        </p:nvSpPr>
        <p:spPr>
          <a:xfrm>
            <a:off x="3647872" y="1857983"/>
            <a:ext cx="4815192" cy="231518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b="1" dirty="0">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A7A50FC5-CEA6-4FBD-A800-DF108749FEC6}"/>
              </a:ext>
            </a:extLst>
          </p:cNvPr>
          <p:cNvSpPr/>
          <p:nvPr/>
        </p:nvSpPr>
        <p:spPr>
          <a:xfrm>
            <a:off x="3472774" y="1741251"/>
            <a:ext cx="5184843" cy="259728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Tree>
    <p:extLst>
      <p:ext uri="{BB962C8B-B14F-4D97-AF65-F5344CB8AC3E}">
        <p14:creationId xmlns:p14="http://schemas.microsoft.com/office/powerpoint/2010/main" val="347937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42309-4235-4FED-BF37-F98388756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387" y="291829"/>
            <a:ext cx="11089532" cy="6128425"/>
          </a:xfrm>
          <a:prstGeom prst="rect">
            <a:avLst/>
          </a:prstGeom>
        </p:spPr>
      </p:pic>
    </p:spTree>
    <p:extLst>
      <p:ext uri="{BB962C8B-B14F-4D97-AF65-F5344CB8AC3E}">
        <p14:creationId xmlns:p14="http://schemas.microsoft.com/office/powerpoint/2010/main" val="88527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D41452-D10E-4D33-B096-DD3C4A3DC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77" y="505839"/>
            <a:ext cx="10914434" cy="5885234"/>
          </a:xfrm>
          <a:prstGeom prst="rect">
            <a:avLst/>
          </a:prstGeom>
        </p:spPr>
      </p:pic>
    </p:spTree>
    <p:extLst>
      <p:ext uri="{BB962C8B-B14F-4D97-AF65-F5344CB8AC3E}">
        <p14:creationId xmlns:p14="http://schemas.microsoft.com/office/powerpoint/2010/main" val="196700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877DEE-CE34-4A31-A356-42BA325FF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26" y="359922"/>
            <a:ext cx="10963073" cy="6089515"/>
          </a:xfrm>
          <a:prstGeom prst="rect">
            <a:avLst/>
          </a:prstGeom>
        </p:spPr>
      </p:pic>
    </p:spTree>
    <p:extLst>
      <p:ext uri="{BB962C8B-B14F-4D97-AF65-F5344CB8AC3E}">
        <p14:creationId xmlns:p14="http://schemas.microsoft.com/office/powerpoint/2010/main" val="258072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02DF65-8F7A-4BB4-9158-49A060BF9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98" y="437744"/>
            <a:ext cx="10535055" cy="5894961"/>
          </a:xfrm>
          <a:prstGeom prst="rect">
            <a:avLst/>
          </a:prstGeom>
        </p:spPr>
      </p:pic>
    </p:spTree>
    <p:extLst>
      <p:ext uri="{BB962C8B-B14F-4D97-AF65-F5344CB8AC3E}">
        <p14:creationId xmlns:p14="http://schemas.microsoft.com/office/powerpoint/2010/main" val="312861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D9286-D618-41F3-ADE7-1FA8BDAE3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144" y="476655"/>
            <a:ext cx="11011711" cy="5904689"/>
          </a:xfrm>
          <a:prstGeom prst="rect">
            <a:avLst/>
          </a:prstGeom>
        </p:spPr>
      </p:pic>
    </p:spTree>
    <p:extLst>
      <p:ext uri="{BB962C8B-B14F-4D97-AF65-F5344CB8AC3E}">
        <p14:creationId xmlns:p14="http://schemas.microsoft.com/office/powerpoint/2010/main" val="241235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0B04A7-5731-490E-AB92-EA0AEC502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02" y="437745"/>
            <a:ext cx="10914435" cy="5807412"/>
          </a:xfrm>
          <a:prstGeom prst="rect">
            <a:avLst/>
          </a:prstGeom>
        </p:spPr>
      </p:pic>
    </p:spTree>
    <p:extLst>
      <p:ext uri="{BB962C8B-B14F-4D97-AF65-F5344CB8AC3E}">
        <p14:creationId xmlns:p14="http://schemas.microsoft.com/office/powerpoint/2010/main" val="50853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22357D-27EE-41DC-9803-3A78BA57F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14" y="369651"/>
            <a:ext cx="11138171" cy="5817140"/>
          </a:xfrm>
          <a:prstGeom prst="rect">
            <a:avLst/>
          </a:prstGeom>
        </p:spPr>
      </p:pic>
    </p:spTree>
    <p:extLst>
      <p:ext uri="{BB962C8B-B14F-4D97-AF65-F5344CB8AC3E}">
        <p14:creationId xmlns:p14="http://schemas.microsoft.com/office/powerpoint/2010/main" val="317337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98652-03B6-4B0D-A948-374660536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77" y="428017"/>
            <a:ext cx="11031166" cy="6070059"/>
          </a:xfrm>
          <a:prstGeom prst="rect">
            <a:avLst/>
          </a:prstGeom>
        </p:spPr>
      </p:pic>
    </p:spTree>
    <p:extLst>
      <p:ext uri="{BB962C8B-B14F-4D97-AF65-F5344CB8AC3E}">
        <p14:creationId xmlns:p14="http://schemas.microsoft.com/office/powerpoint/2010/main" val="157699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304800"/>
            <a:ext cx="3078771" cy="539623"/>
          </a:xfrm>
        </p:spPr>
        <p:txBody>
          <a:bodyPr>
            <a:normAutofit fontScale="90000"/>
          </a:bodyPr>
          <a:lstStyle/>
          <a:p>
            <a:r>
              <a:rPr lang="en-US" dirty="0"/>
              <a:t> Introduction</a:t>
            </a:r>
          </a:p>
        </p:txBody>
      </p:sp>
      <p:sp>
        <p:nvSpPr>
          <p:cNvPr id="3" name="Content Placeholder 2"/>
          <p:cNvSpPr>
            <a:spLocks noGrp="1"/>
          </p:cNvSpPr>
          <p:nvPr>
            <p:ph sz="half" idx="1"/>
          </p:nvPr>
        </p:nvSpPr>
        <p:spPr>
          <a:xfrm>
            <a:off x="389105" y="844422"/>
            <a:ext cx="8433882" cy="5206179"/>
          </a:xfrm>
        </p:spPr>
        <p:txBody>
          <a:bodyPr>
            <a:normAutofit fontScale="85000" lnSpcReduction="10000"/>
          </a:bodyPr>
          <a:lstStyle/>
          <a:p>
            <a:pPr algn="l">
              <a:lnSpc>
                <a:spcPct val="150000"/>
              </a:lnSpc>
              <a:buFont typeface="Wingdings" panose="05000000000000000000" pitchFamily="2" charset="2"/>
              <a:buChar char="v"/>
            </a:pPr>
            <a:r>
              <a:rPr lang="en-US" sz="2000" dirty="0">
                <a:solidFill>
                  <a:schemeClr val="accent6">
                    <a:lumMod val="75000"/>
                  </a:schemeClr>
                </a:solidFill>
              </a:rPr>
              <a:t>In the past,we used to have data in structured  format but now days the volume of the data is increasing, so there is massive amount of data is there but it is unstructured format.</a:t>
            </a:r>
          </a:p>
          <a:p>
            <a:pPr algn="l">
              <a:lnSpc>
                <a:spcPct val="150000"/>
              </a:lnSpc>
              <a:buFont typeface="Wingdings" panose="05000000000000000000" pitchFamily="2" charset="2"/>
              <a:buChar char="v"/>
            </a:pPr>
            <a:r>
              <a:rPr lang="en-US" sz="2000" dirty="0">
                <a:solidFill>
                  <a:schemeClr val="accent6">
                    <a:lumMod val="75000"/>
                  </a:schemeClr>
                </a:solidFill>
              </a:rPr>
              <a:t>To deal with that unstructured data we need data science techniques.</a:t>
            </a:r>
          </a:p>
          <a:p>
            <a:pPr algn="l">
              <a:lnSpc>
                <a:spcPct val="150000"/>
              </a:lnSpc>
              <a:buFont typeface="Wingdings" panose="05000000000000000000" pitchFamily="2" charset="2"/>
              <a:buChar char="v"/>
            </a:pPr>
            <a:r>
              <a:rPr lang="en-US" sz="2000" dirty="0">
                <a:solidFill>
                  <a:schemeClr val="accent6">
                    <a:lumMod val="75000"/>
                  </a:schemeClr>
                </a:solidFill>
              </a:rPr>
              <a:t>That data can be used to get the proper insights and hidden trends from them.</a:t>
            </a:r>
            <a:endParaRPr lang="en-US" sz="2000" b="0" i="0" dirty="0">
              <a:solidFill>
                <a:schemeClr val="accent6">
                  <a:lumMod val="75000"/>
                </a:schemeClr>
              </a:solidFill>
              <a:effectLst/>
            </a:endParaRPr>
          </a:p>
          <a:p>
            <a:pPr algn="l">
              <a:lnSpc>
                <a:spcPct val="150000"/>
              </a:lnSpc>
              <a:buFont typeface="Wingdings" panose="05000000000000000000" pitchFamily="2" charset="2"/>
              <a:buChar char="v"/>
            </a:pPr>
            <a:r>
              <a:rPr lang="en-US" sz="2000" b="0" i="0" dirty="0">
                <a:solidFill>
                  <a:schemeClr val="accent6">
                    <a:lumMod val="75000"/>
                  </a:schemeClr>
                </a:solidFill>
                <a:effectLst/>
              </a:rPr>
              <a:t>To define data science is Process of finding </a:t>
            </a:r>
            <a:r>
              <a:rPr lang="en-US" sz="2000" dirty="0">
                <a:solidFill>
                  <a:schemeClr val="accent6">
                    <a:lumMod val="75000"/>
                  </a:schemeClr>
                </a:solidFill>
              </a:rPr>
              <a:t>meaningfull information from massive amount of data.</a:t>
            </a:r>
            <a:r>
              <a:rPr lang="en-US" sz="2000" b="0" i="0" dirty="0">
                <a:solidFill>
                  <a:schemeClr val="accent6">
                    <a:lumMod val="75000"/>
                  </a:schemeClr>
                </a:solidFill>
                <a:effectLst/>
              </a:rPr>
              <a:t> </a:t>
            </a:r>
          </a:p>
          <a:p>
            <a:pPr algn="l">
              <a:lnSpc>
                <a:spcPct val="150000"/>
              </a:lnSpc>
              <a:buFont typeface="Wingdings" panose="05000000000000000000" pitchFamily="2" charset="2"/>
              <a:buChar char="v"/>
            </a:pPr>
            <a:r>
              <a:rPr lang="en-US" sz="2000" dirty="0">
                <a:solidFill>
                  <a:schemeClr val="accent6">
                    <a:lumMod val="75000"/>
                  </a:schemeClr>
                </a:solidFill>
              </a:rPr>
              <a:t>Data Science is mixture of various tools and algorithms in machine learning to discover hidden patterns from unstructured data. </a:t>
            </a:r>
            <a:endParaRPr lang="en-US" b="0" i="0" dirty="0">
              <a:solidFill>
                <a:schemeClr val="accent6">
                  <a:lumMod val="75000"/>
                </a:schemeClr>
              </a:solidFill>
              <a:effectLst/>
            </a:endParaRPr>
          </a:p>
          <a:p>
            <a:pPr algn="l">
              <a:lnSpc>
                <a:spcPct val="150000"/>
              </a:lnSpc>
              <a:buFont typeface="Wingdings" panose="05000000000000000000" pitchFamily="2" charset="2"/>
              <a:buChar char="v"/>
            </a:pPr>
            <a:endParaRPr lang="en-US" b="0" i="0" dirty="0">
              <a:solidFill>
                <a:schemeClr val="accent6">
                  <a:lumMod val="75000"/>
                </a:schemeClr>
              </a:solidFill>
              <a:effectLst/>
            </a:endParaRPr>
          </a:p>
          <a:p>
            <a:pPr>
              <a:buFont typeface="Wingdings" panose="05000000000000000000" pitchFamily="2" charset="2"/>
              <a:buChar char="v"/>
            </a:pPr>
            <a:endParaRPr lang="en-US" dirty="0"/>
          </a:p>
        </p:txBody>
      </p:sp>
      <p:cxnSp>
        <p:nvCxnSpPr>
          <p:cNvPr id="8" name="Straight Connector 7">
            <a:extLst>
              <a:ext uri="{FF2B5EF4-FFF2-40B4-BE49-F238E27FC236}">
                <a16:creationId xmlns:a16="http://schemas.microsoft.com/office/drawing/2014/main" id="{A87804F3-2774-4018-B048-174C53EC358B}"/>
              </a:ext>
            </a:extLst>
          </p:cNvPr>
          <p:cNvCxnSpPr/>
          <p:nvPr/>
        </p:nvCxnSpPr>
        <p:spPr>
          <a:xfrm>
            <a:off x="1065212" y="729574"/>
            <a:ext cx="2845307" cy="0"/>
          </a:xfrm>
          <a:prstGeom prst="line">
            <a:avLst/>
          </a:prstGeom>
        </p:spPr>
        <p:style>
          <a:lnRef idx="3">
            <a:schemeClr val="accent3"/>
          </a:lnRef>
          <a:fillRef idx="0">
            <a:schemeClr val="accent3"/>
          </a:fillRef>
          <a:effectRef idx="2">
            <a:schemeClr val="accent3"/>
          </a:effectRef>
          <a:fontRef idx="minor">
            <a:schemeClr val="tx1"/>
          </a:fontRef>
        </p:style>
      </p:cxnSp>
      <p:pic>
        <p:nvPicPr>
          <p:cNvPr id="5" name="Picture 4">
            <a:extLst>
              <a:ext uri="{FF2B5EF4-FFF2-40B4-BE49-F238E27FC236}">
                <a16:creationId xmlns:a16="http://schemas.microsoft.com/office/drawing/2014/main" id="{D5988196-6CE0-4CA1-A862-C0AC08709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9329" y="2781168"/>
            <a:ext cx="3861880" cy="3384280"/>
          </a:xfrm>
          <a:prstGeom prst="rect">
            <a:avLst/>
          </a:prstGeom>
        </p:spPr>
      </p:pic>
      <p:pic>
        <p:nvPicPr>
          <p:cNvPr id="7" name="Picture 6">
            <a:extLst>
              <a:ext uri="{FF2B5EF4-FFF2-40B4-BE49-F238E27FC236}">
                <a16:creationId xmlns:a16="http://schemas.microsoft.com/office/drawing/2014/main" id="{09A0E87A-6EAB-4304-AAE7-A55F4A76D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9174" y="618648"/>
            <a:ext cx="2503252" cy="2007820"/>
          </a:xfrm>
          <a:prstGeom prst="rect">
            <a:avLst/>
          </a:prstGeom>
        </p:spPr>
      </p:pic>
    </p:spTree>
    <p:extLst>
      <p:ext uri="{BB962C8B-B14F-4D97-AF65-F5344CB8AC3E}">
        <p14:creationId xmlns:p14="http://schemas.microsoft.com/office/powerpoint/2010/main" val="9233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41A314-DEF9-4A45-820A-83A9F8A48057}"/>
              </a:ext>
            </a:extLst>
          </p:cNvPr>
          <p:cNvSpPr txBox="1"/>
          <p:nvPr/>
        </p:nvSpPr>
        <p:spPr>
          <a:xfrm>
            <a:off x="4212077" y="340468"/>
            <a:ext cx="3268493" cy="400110"/>
          </a:xfrm>
          <a:prstGeom prst="rect">
            <a:avLst/>
          </a:prstGeom>
          <a:noFill/>
        </p:spPr>
        <p:txBody>
          <a:bodyPr wrap="square" rtlCol="0">
            <a:spAutoFit/>
          </a:bodyPr>
          <a:lstStyle/>
          <a:p>
            <a:r>
              <a:rPr lang="en-IN" sz="2000" dirty="0"/>
              <a:t>Data Science Life Cycle</a:t>
            </a:r>
          </a:p>
        </p:txBody>
      </p:sp>
      <p:cxnSp>
        <p:nvCxnSpPr>
          <p:cNvPr id="5" name="Straight Connector 4">
            <a:extLst>
              <a:ext uri="{FF2B5EF4-FFF2-40B4-BE49-F238E27FC236}">
                <a16:creationId xmlns:a16="http://schemas.microsoft.com/office/drawing/2014/main" id="{3489BF11-FE57-4257-98CC-FD61F4835333}"/>
              </a:ext>
            </a:extLst>
          </p:cNvPr>
          <p:cNvCxnSpPr/>
          <p:nvPr/>
        </p:nvCxnSpPr>
        <p:spPr>
          <a:xfrm>
            <a:off x="4289898" y="661481"/>
            <a:ext cx="3112851" cy="0"/>
          </a:xfrm>
          <a:prstGeom prst="line">
            <a:avLst/>
          </a:prstGeom>
        </p:spPr>
        <p:style>
          <a:lnRef idx="3">
            <a:schemeClr val="accent1"/>
          </a:lnRef>
          <a:fillRef idx="0">
            <a:schemeClr val="accent1"/>
          </a:fillRef>
          <a:effectRef idx="2">
            <a:schemeClr val="accent1"/>
          </a:effectRef>
          <a:fontRef idx="minor">
            <a:schemeClr val="tx1"/>
          </a:fontRef>
        </p:style>
      </p:cxnSp>
      <p:pic>
        <p:nvPicPr>
          <p:cNvPr id="10" name="Content Placeholder 9">
            <a:extLst>
              <a:ext uri="{FF2B5EF4-FFF2-40B4-BE49-F238E27FC236}">
                <a16:creationId xmlns:a16="http://schemas.microsoft.com/office/drawing/2014/main" id="{396E0085-49D8-4FA3-B12A-21C34394869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74323" y="1020129"/>
            <a:ext cx="9445558" cy="5069386"/>
          </a:xfrm>
        </p:spPr>
      </p:pic>
    </p:spTree>
    <p:extLst>
      <p:ext uri="{BB962C8B-B14F-4D97-AF65-F5344CB8AC3E}">
        <p14:creationId xmlns:p14="http://schemas.microsoft.com/office/powerpoint/2010/main" val="156404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AD45-7A99-4197-BB92-F87F07BBFBE6}"/>
              </a:ext>
            </a:extLst>
          </p:cNvPr>
          <p:cNvSpPr>
            <a:spLocks noGrp="1"/>
          </p:cNvSpPr>
          <p:nvPr>
            <p:ph type="title"/>
          </p:nvPr>
        </p:nvSpPr>
        <p:spPr>
          <a:xfrm>
            <a:off x="398834" y="136187"/>
            <a:ext cx="8249055" cy="525294"/>
          </a:xfrm>
        </p:spPr>
        <p:txBody>
          <a:bodyPr>
            <a:normAutofit/>
          </a:bodyPr>
          <a:lstStyle/>
          <a:p>
            <a:r>
              <a:rPr lang="en-IN" sz="2400" dirty="0"/>
              <a:t>Relationship B/w Data Science and ML</a:t>
            </a:r>
          </a:p>
        </p:txBody>
      </p:sp>
      <p:pic>
        <p:nvPicPr>
          <p:cNvPr id="8" name="Picture 7">
            <a:extLst>
              <a:ext uri="{FF2B5EF4-FFF2-40B4-BE49-F238E27FC236}">
                <a16:creationId xmlns:a16="http://schemas.microsoft.com/office/drawing/2014/main" id="{3A21DDFE-D2FB-4BB4-8B0D-F63D72960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439" y="894945"/>
            <a:ext cx="8485761" cy="5603132"/>
          </a:xfrm>
          <a:prstGeom prst="rect">
            <a:avLst/>
          </a:prstGeom>
        </p:spPr>
      </p:pic>
      <p:cxnSp>
        <p:nvCxnSpPr>
          <p:cNvPr id="10" name="Straight Connector 9">
            <a:extLst>
              <a:ext uri="{FF2B5EF4-FFF2-40B4-BE49-F238E27FC236}">
                <a16:creationId xmlns:a16="http://schemas.microsoft.com/office/drawing/2014/main" id="{887EA3C0-A966-4E88-9F98-E2BCDAADDC1A}"/>
              </a:ext>
            </a:extLst>
          </p:cNvPr>
          <p:cNvCxnSpPr>
            <a:cxnSpLocks/>
          </p:cNvCxnSpPr>
          <p:nvPr/>
        </p:nvCxnSpPr>
        <p:spPr>
          <a:xfrm>
            <a:off x="398834" y="564204"/>
            <a:ext cx="5982511" cy="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729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103A7-48BC-42BE-A2E4-4A4EC386EEC8}"/>
              </a:ext>
            </a:extLst>
          </p:cNvPr>
          <p:cNvSpPr>
            <a:spLocks noGrp="1"/>
          </p:cNvSpPr>
          <p:nvPr>
            <p:ph type="title"/>
          </p:nvPr>
        </p:nvSpPr>
        <p:spPr>
          <a:xfrm>
            <a:off x="466928" y="206829"/>
            <a:ext cx="3346315" cy="585509"/>
          </a:xfrm>
        </p:spPr>
        <p:txBody>
          <a:bodyPr>
            <a:normAutofit fontScale="90000"/>
          </a:bodyPr>
          <a:lstStyle/>
          <a:p>
            <a:r>
              <a:rPr lang="en-IN" dirty="0"/>
              <a:t> </a:t>
            </a:r>
            <a:r>
              <a:rPr lang="en-IN" sz="2700" dirty="0"/>
              <a:t>Machine Learning</a:t>
            </a:r>
          </a:p>
        </p:txBody>
      </p:sp>
      <p:cxnSp>
        <p:nvCxnSpPr>
          <p:cNvPr id="6" name="Straight Connector 5">
            <a:extLst>
              <a:ext uri="{FF2B5EF4-FFF2-40B4-BE49-F238E27FC236}">
                <a16:creationId xmlns:a16="http://schemas.microsoft.com/office/drawing/2014/main" id="{A70588CE-A561-4FDC-ACF1-07359A219AA8}"/>
              </a:ext>
            </a:extLst>
          </p:cNvPr>
          <p:cNvCxnSpPr/>
          <p:nvPr/>
        </p:nvCxnSpPr>
        <p:spPr>
          <a:xfrm>
            <a:off x="3494314" y="1589314"/>
            <a:ext cx="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F36D3BC0-F2A3-4618-9F65-4350627FA9E0}"/>
              </a:ext>
            </a:extLst>
          </p:cNvPr>
          <p:cNvCxnSpPr>
            <a:cxnSpLocks/>
          </p:cNvCxnSpPr>
          <p:nvPr/>
        </p:nvCxnSpPr>
        <p:spPr>
          <a:xfrm>
            <a:off x="636234" y="704792"/>
            <a:ext cx="3007701" cy="0"/>
          </a:xfrm>
          <a:prstGeom prst="line">
            <a:avLst/>
          </a:prstGeom>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6011F295-7171-4453-BE7E-FF366271FC13}"/>
              </a:ext>
            </a:extLst>
          </p:cNvPr>
          <p:cNvSpPr txBox="1"/>
          <p:nvPr/>
        </p:nvSpPr>
        <p:spPr>
          <a:xfrm>
            <a:off x="364671" y="945532"/>
            <a:ext cx="11462658" cy="1846659"/>
          </a:xfrm>
          <a:prstGeom prst="rect">
            <a:avLst/>
          </a:prstGeom>
          <a:noFill/>
        </p:spPr>
        <p:txBody>
          <a:bodyPr wrap="square" rtlCol="0">
            <a:spAutoFit/>
          </a:bodyPr>
          <a:lstStyle/>
          <a:p>
            <a:r>
              <a:rPr lang="en-IN" sz="2400" dirty="0"/>
              <a:t>“ </a:t>
            </a:r>
            <a:r>
              <a:rPr lang="en-IN" dirty="0"/>
              <a:t>It is field of study that gives Computers (or)  Machines can Learn Without Being Explicity”- Author Somuel</a:t>
            </a:r>
          </a:p>
          <a:p>
            <a:r>
              <a:rPr lang="en-IN" dirty="0"/>
              <a:t>                                      (OR)</a:t>
            </a:r>
          </a:p>
          <a:p>
            <a:r>
              <a:rPr lang="en-IN" dirty="0"/>
              <a:t>“ A Computer programm is said to learn  from the Experience E with Respect to some task T, and Performance measure P,if it Performance at task in T as measured by P,improve the Experience E” – Tom Mitchell</a:t>
            </a:r>
          </a:p>
        </p:txBody>
      </p:sp>
      <p:pic>
        <p:nvPicPr>
          <p:cNvPr id="13" name="Picture 12">
            <a:extLst>
              <a:ext uri="{FF2B5EF4-FFF2-40B4-BE49-F238E27FC236}">
                <a16:creationId xmlns:a16="http://schemas.microsoft.com/office/drawing/2014/main" id="{A9B3B907-C723-4705-9ABC-614ABDDF6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864" y="2792191"/>
            <a:ext cx="9795753" cy="3858980"/>
          </a:xfrm>
          <a:prstGeom prst="rect">
            <a:avLst/>
          </a:prstGeom>
        </p:spPr>
      </p:pic>
    </p:spTree>
    <p:extLst>
      <p:ext uri="{BB962C8B-B14F-4D97-AF65-F5344CB8AC3E}">
        <p14:creationId xmlns:p14="http://schemas.microsoft.com/office/powerpoint/2010/main" val="380772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19A8-B65C-4190-8822-6F91DE4F3CA7}"/>
              </a:ext>
            </a:extLst>
          </p:cNvPr>
          <p:cNvSpPr>
            <a:spLocks noGrp="1"/>
          </p:cNvSpPr>
          <p:nvPr>
            <p:ph type="title"/>
          </p:nvPr>
        </p:nvSpPr>
        <p:spPr>
          <a:xfrm>
            <a:off x="1896256" y="-9727"/>
            <a:ext cx="9952032" cy="612841"/>
          </a:xfrm>
        </p:spPr>
        <p:txBody>
          <a:bodyPr>
            <a:normAutofit/>
          </a:bodyPr>
          <a:lstStyle/>
          <a:p>
            <a:r>
              <a:rPr lang="en-IN" sz="2800" dirty="0"/>
              <a:t>1.Prediction Using Supervised Machine Learning</a:t>
            </a:r>
          </a:p>
        </p:txBody>
      </p:sp>
      <p:sp>
        <p:nvSpPr>
          <p:cNvPr id="3" name="Text Placeholder 2">
            <a:extLst>
              <a:ext uri="{FF2B5EF4-FFF2-40B4-BE49-F238E27FC236}">
                <a16:creationId xmlns:a16="http://schemas.microsoft.com/office/drawing/2014/main" id="{01FC329D-7BD2-4E4E-97B7-E64D7C0D0A24}"/>
              </a:ext>
            </a:extLst>
          </p:cNvPr>
          <p:cNvSpPr>
            <a:spLocks noGrp="1"/>
          </p:cNvSpPr>
          <p:nvPr>
            <p:ph type="body" idx="1"/>
          </p:nvPr>
        </p:nvSpPr>
        <p:spPr>
          <a:xfrm>
            <a:off x="2144485" y="751129"/>
            <a:ext cx="9786257" cy="5231382"/>
          </a:xfrm>
        </p:spPr>
        <p:txBody>
          <a:bodyPr/>
          <a:lstStyle/>
          <a:p>
            <a:pPr marL="342900" indent="-342900">
              <a:lnSpc>
                <a:spcPct val="150000"/>
              </a:lnSpc>
              <a:buFont typeface="Wingdings" panose="05000000000000000000" pitchFamily="2" charset="2"/>
              <a:buChar char="Ø"/>
            </a:pPr>
            <a:r>
              <a:rPr lang="en-IN" sz="2000" dirty="0">
                <a:solidFill>
                  <a:schemeClr val="accent5">
                    <a:lumMod val="75000"/>
                  </a:schemeClr>
                </a:solidFill>
              </a:rPr>
              <a:t>Supervised Machine learning is one of the type of Machine Learning.</a:t>
            </a:r>
          </a:p>
          <a:p>
            <a:pPr marL="342900" indent="-342900">
              <a:lnSpc>
                <a:spcPct val="150000"/>
              </a:lnSpc>
              <a:buFont typeface="Wingdings" panose="05000000000000000000" pitchFamily="2" charset="2"/>
              <a:buChar char="Ø"/>
            </a:pPr>
            <a:r>
              <a:rPr lang="en-IN" sz="2000" dirty="0">
                <a:solidFill>
                  <a:srgbClr val="00B050"/>
                </a:solidFill>
              </a:rPr>
              <a:t>Supervised Machine Learning: </a:t>
            </a:r>
            <a:r>
              <a:rPr lang="en-IN" sz="2000" dirty="0">
                <a:solidFill>
                  <a:schemeClr val="accent5">
                    <a:lumMod val="75000"/>
                  </a:schemeClr>
                </a:solidFill>
              </a:rPr>
              <a:t>when we are training a machine with Labeled data.After that we are giving new data, that machine can be predict by using training labeled data and Produce output.</a:t>
            </a:r>
          </a:p>
          <a:p>
            <a:pPr marL="342900" indent="-342900">
              <a:lnSpc>
                <a:spcPct val="150000"/>
              </a:lnSpc>
              <a:buFont typeface="Wingdings" panose="05000000000000000000" pitchFamily="2" charset="2"/>
              <a:buChar char="Ø"/>
            </a:pPr>
            <a:r>
              <a:rPr lang="en-IN" sz="2000" dirty="0">
                <a:solidFill>
                  <a:schemeClr val="accent5">
                    <a:lumMod val="75000"/>
                  </a:schemeClr>
                </a:solidFill>
              </a:rPr>
              <a:t>Supervised Machine Learning Algorithms gives always correct answers.</a:t>
            </a:r>
          </a:p>
          <a:p>
            <a:pPr marL="342900" indent="-342900">
              <a:lnSpc>
                <a:spcPct val="150000"/>
              </a:lnSpc>
              <a:buFont typeface="Wingdings" panose="05000000000000000000" pitchFamily="2" charset="2"/>
              <a:buChar char="v"/>
            </a:pPr>
            <a:endParaRPr lang="en-IN" sz="2000" dirty="0">
              <a:solidFill>
                <a:schemeClr val="accent5">
                  <a:lumMod val="75000"/>
                </a:schemeClr>
              </a:solidFill>
            </a:endParaRPr>
          </a:p>
        </p:txBody>
      </p:sp>
      <p:cxnSp>
        <p:nvCxnSpPr>
          <p:cNvPr id="5" name="Straight Connector 4">
            <a:extLst>
              <a:ext uri="{FF2B5EF4-FFF2-40B4-BE49-F238E27FC236}">
                <a16:creationId xmlns:a16="http://schemas.microsoft.com/office/drawing/2014/main" id="{34573DF5-CACC-4AB4-BAB8-C58DBFF60A8B}"/>
              </a:ext>
            </a:extLst>
          </p:cNvPr>
          <p:cNvCxnSpPr>
            <a:cxnSpLocks/>
          </p:cNvCxnSpPr>
          <p:nvPr/>
        </p:nvCxnSpPr>
        <p:spPr>
          <a:xfrm>
            <a:off x="1896256" y="525293"/>
            <a:ext cx="849960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 name="Straight Connector 5">
            <a:extLst>
              <a:ext uri="{FF2B5EF4-FFF2-40B4-BE49-F238E27FC236}">
                <a16:creationId xmlns:a16="http://schemas.microsoft.com/office/drawing/2014/main" id="{2FBD0224-0E31-4F07-B90B-F40FB14BF3E0}"/>
              </a:ext>
            </a:extLst>
          </p:cNvPr>
          <p:cNvCxnSpPr>
            <a:cxnSpLocks/>
          </p:cNvCxnSpPr>
          <p:nvPr/>
        </p:nvCxnSpPr>
        <p:spPr>
          <a:xfrm>
            <a:off x="2607013" y="1614791"/>
            <a:ext cx="3488987" cy="0"/>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43E0F47B-AC4A-499F-B9F9-74B3B0341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2784" y="3214420"/>
            <a:ext cx="6173244" cy="3584770"/>
          </a:xfrm>
          <a:prstGeom prst="rect">
            <a:avLst/>
          </a:prstGeom>
        </p:spPr>
      </p:pic>
      <p:pic>
        <p:nvPicPr>
          <p:cNvPr id="7" name="Picture 6">
            <a:extLst>
              <a:ext uri="{FF2B5EF4-FFF2-40B4-BE49-F238E27FC236}">
                <a16:creationId xmlns:a16="http://schemas.microsoft.com/office/drawing/2014/main" id="{0A63ADFF-3F18-4E9C-A055-24F1D4BC2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420" y="3214420"/>
            <a:ext cx="4575449" cy="3432370"/>
          </a:xfrm>
          <a:prstGeom prst="rect">
            <a:avLst/>
          </a:prstGeom>
        </p:spPr>
      </p:pic>
    </p:spTree>
    <p:extLst>
      <p:ext uri="{BB962C8B-B14F-4D97-AF65-F5344CB8AC3E}">
        <p14:creationId xmlns:p14="http://schemas.microsoft.com/office/powerpoint/2010/main" val="75738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9FF10-1C8E-40CB-B31A-6732AC9571C3}"/>
              </a:ext>
            </a:extLst>
          </p:cNvPr>
          <p:cNvSpPr>
            <a:spLocks noGrp="1"/>
          </p:cNvSpPr>
          <p:nvPr>
            <p:ph type="title"/>
          </p:nvPr>
        </p:nvSpPr>
        <p:spPr>
          <a:xfrm>
            <a:off x="217714" y="157398"/>
            <a:ext cx="9329057" cy="735231"/>
          </a:xfrm>
        </p:spPr>
        <p:txBody>
          <a:bodyPr>
            <a:normAutofit/>
          </a:bodyPr>
          <a:lstStyle/>
          <a:p>
            <a:r>
              <a:rPr lang="en-IN" sz="2800" dirty="0"/>
              <a:t>Types of Supervised Machine Learning</a:t>
            </a:r>
            <a:r>
              <a:rPr lang="en-IN" dirty="0"/>
              <a:t>:</a:t>
            </a:r>
          </a:p>
        </p:txBody>
      </p:sp>
      <p:cxnSp>
        <p:nvCxnSpPr>
          <p:cNvPr id="8" name="Straight Connector 7">
            <a:extLst>
              <a:ext uri="{FF2B5EF4-FFF2-40B4-BE49-F238E27FC236}">
                <a16:creationId xmlns:a16="http://schemas.microsoft.com/office/drawing/2014/main" id="{F7521003-459C-465C-8594-5163F36876FA}"/>
              </a:ext>
            </a:extLst>
          </p:cNvPr>
          <p:cNvCxnSpPr>
            <a:cxnSpLocks/>
          </p:cNvCxnSpPr>
          <p:nvPr/>
        </p:nvCxnSpPr>
        <p:spPr>
          <a:xfrm flipV="1">
            <a:off x="380999" y="751114"/>
            <a:ext cx="6542315" cy="54429"/>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038FCD5-1B4F-4656-BACE-52E4A41A82F8}"/>
              </a:ext>
            </a:extLst>
          </p:cNvPr>
          <p:cNvSpPr txBox="1"/>
          <p:nvPr/>
        </p:nvSpPr>
        <p:spPr>
          <a:xfrm>
            <a:off x="380999" y="1132114"/>
            <a:ext cx="11386458" cy="6290183"/>
          </a:xfrm>
          <a:prstGeom prst="rect">
            <a:avLst/>
          </a:prstGeom>
          <a:noFill/>
        </p:spPr>
        <p:txBody>
          <a:bodyPr wrap="square" rtlCol="0">
            <a:spAutoFit/>
          </a:bodyPr>
          <a:lstStyle/>
          <a:p>
            <a:pPr>
              <a:lnSpc>
                <a:spcPct val="150000"/>
              </a:lnSpc>
            </a:pPr>
            <a:r>
              <a:rPr lang="en-IN" dirty="0">
                <a:solidFill>
                  <a:schemeClr val="accent2">
                    <a:lumMod val="75000"/>
                  </a:schemeClr>
                </a:solidFill>
              </a:rPr>
              <a:t>There are Two types of supervised ML                         </a:t>
            </a:r>
          </a:p>
          <a:p>
            <a:pPr>
              <a:lnSpc>
                <a:spcPct val="150000"/>
              </a:lnSpc>
            </a:pPr>
            <a:r>
              <a:rPr lang="en-IN" dirty="0">
                <a:solidFill>
                  <a:schemeClr val="accent2">
                    <a:lumMod val="75000"/>
                  </a:schemeClr>
                </a:solidFill>
              </a:rPr>
              <a:t>1.Regression</a:t>
            </a:r>
          </a:p>
          <a:p>
            <a:pPr>
              <a:lnSpc>
                <a:spcPct val="150000"/>
              </a:lnSpc>
            </a:pPr>
            <a:r>
              <a:rPr lang="en-IN" dirty="0">
                <a:solidFill>
                  <a:schemeClr val="accent2">
                    <a:lumMod val="75000"/>
                  </a:schemeClr>
                </a:solidFill>
              </a:rPr>
              <a:t>2.Classifiaction</a:t>
            </a:r>
          </a:p>
          <a:p>
            <a:pPr>
              <a:lnSpc>
                <a:spcPct val="150000"/>
              </a:lnSpc>
            </a:pPr>
            <a:r>
              <a:rPr lang="en-IN" dirty="0">
                <a:solidFill>
                  <a:schemeClr val="accent2">
                    <a:lumMod val="75000"/>
                  </a:schemeClr>
                </a:solidFill>
              </a:rPr>
              <a:t>Regression: </a:t>
            </a:r>
          </a:p>
          <a:p>
            <a:pPr marL="285750" indent="-285750">
              <a:lnSpc>
                <a:spcPct val="150000"/>
              </a:lnSpc>
              <a:buFont typeface="Wingdings" panose="05000000000000000000" pitchFamily="2" charset="2"/>
              <a:buChar char="Ø"/>
            </a:pPr>
            <a:r>
              <a:rPr lang="en-IN" dirty="0">
                <a:solidFill>
                  <a:schemeClr val="accent2">
                    <a:lumMod val="75000"/>
                  </a:schemeClr>
                </a:solidFill>
              </a:rPr>
              <a:t>It is used to find the Relationship between dependent variable and independent variable.</a:t>
            </a:r>
          </a:p>
          <a:p>
            <a:pPr marL="285750" indent="-285750">
              <a:lnSpc>
                <a:spcPct val="150000"/>
              </a:lnSpc>
              <a:buFont typeface="Wingdings" panose="05000000000000000000" pitchFamily="2" charset="2"/>
              <a:buChar char="Ø"/>
            </a:pPr>
            <a:r>
              <a:rPr lang="en-IN" dirty="0">
                <a:solidFill>
                  <a:schemeClr val="accent2">
                    <a:lumMod val="75000"/>
                  </a:schemeClr>
                </a:solidFill>
              </a:rPr>
              <a:t>It is always gives the output in the form of Numerical Values (or) Continues Values.</a:t>
            </a:r>
          </a:p>
          <a:p>
            <a:pPr>
              <a:lnSpc>
                <a:spcPct val="150000"/>
              </a:lnSpc>
            </a:pPr>
            <a:r>
              <a:rPr lang="en-IN" dirty="0">
                <a:solidFill>
                  <a:schemeClr val="accent2">
                    <a:lumMod val="75000"/>
                  </a:schemeClr>
                </a:solidFill>
              </a:rPr>
              <a:t>Types of Regression:</a:t>
            </a:r>
          </a:p>
          <a:p>
            <a:pPr>
              <a:lnSpc>
                <a:spcPct val="150000"/>
              </a:lnSpc>
            </a:pPr>
            <a:r>
              <a:rPr lang="en-IN" dirty="0">
                <a:solidFill>
                  <a:schemeClr val="accent2">
                    <a:lumMod val="75000"/>
                  </a:schemeClr>
                </a:solidFill>
              </a:rPr>
              <a:t>1.Simple Linear Regression.</a:t>
            </a:r>
          </a:p>
          <a:p>
            <a:pPr>
              <a:lnSpc>
                <a:spcPct val="150000"/>
              </a:lnSpc>
            </a:pPr>
            <a:r>
              <a:rPr lang="en-IN" dirty="0">
                <a:solidFill>
                  <a:schemeClr val="accent2">
                    <a:lumMod val="75000"/>
                  </a:schemeClr>
                </a:solidFill>
              </a:rPr>
              <a:t>2.Multi Variable Regression.</a:t>
            </a:r>
          </a:p>
          <a:p>
            <a:pPr>
              <a:lnSpc>
                <a:spcPct val="150000"/>
              </a:lnSpc>
            </a:pPr>
            <a:r>
              <a:rPr lang="en-IN" dirty="0">
                <a:solidFill>
                  <a:schemeClr val="accent2">
                    <a:lumMod val="75000"/>
                  </a:schemeClr>
                </a:solidFill>
              </a:rPr>
              <a:t>Regression Algorithms:</a:t>
            </a:r>
          </a:p>
          <a:p>
            <a:pPr>
              <a:lnSpc>
                <a:spcPct val="150000"/>
              </a:lnSpc>
            </a:pPr>
            <a:r>
              <a:rPr lang="en-IN" dirty="0">
                <a:solidFill>
                  <a:schemeClr val="accent2">
                    <a:lumMod val="75000"/>
                  </a:schemeClr>
                </a:solidFill>
              </a:rPr>
              <a:t>1.Linear Regression Algorithm.               4.Ordinal Regression Algorithm.</a:t>
            </a:r>
          </a:p>
          <a:p>
            <a:pPr>
              <a:lnSpc>
                <a:spcPct val="150000"/>
              </a:lnSpc>
            </a:pPr>
            <a:r>
              <a:rPr lang="en-IN" dirty="0">
                <a:solidFill>
                  <a:schemeClr val="accent2">
                    <a:lumMod val="75000"/>
                  </a:schemeClr>
                </a:solidFill>
              </a:rPr>
              <a:t>2.Ploynomial Regression Algorithm.         5.Poission Regression Algorithm.</a:t>
            </a:r>
          </a:p>
          <a:p>
            <a:pPr>
              <a:lnSpc>
                <a:spcPct val="150000"/>
              </a:lnSpc>
            </a:pPr>
            <a:r>
              <a:rPr lang="en-IN" dirty="0">
                <a:solidFill>
                  <a:schemeClr val="accent2">
                    <a:lumMod val="75000"/>
                  </a:schemeClr>
                </a:solidFill>
              </a:rPr>
              <a:t>3.Lasso Regression Algorithm.                 6.Bayesian Regression Algorithm.</a:t>
            </a:r>
          </a:p>
          <a:p>
            <a:pPr>
              <a:lnSpc>
                <a:spcPct val="150000"/>
              </a:lnSpc>
            </a:pPr>
            <a:endParaRPr lang="en-IN" dirty="0">
              <a:solidFill>
                <a:schemeClr val="accent2">
                  <a:lumMod val="75000"/>
                </a:schemeClr>
              </a:solidFill>
            </a:endParaRPr>
          </a:p>
          <a:p>
            <a:pPr>
              <a:lnSpc>
                <a:spcPct val="150000"/>
              </a:lnSpc>
            </a:pPr>
            <a:endParaRPr lang="en-IN" dirty="0">
              <a:solidFill>
                <a:schemeClr val="accent2">
                  <a:lumMod val="75000"/>
                </a:schemeClr>
              </a:solidFill>
            </a:endParaRPr>
          </a:p>
        </p:txBody>
      </p:sp>
      <p:cxnSp>
        <p:nvCxnSpPr>
          <p:cNvPr id="4" name="Straight Connector 3">
            <a:extLst>
              <a:ext uri="{FF2B5EF4-FFF2-40B4-BE49-F238E27FC236}">
                <a16:creationId xmlns:a16="http://schemas.microsoft.com/office/drawing/2014/main" id="{5D00DA67-2629-4C9B-94E4-E2D75A3B233E}"/>
              </a:ext>
            </a:extLst>
          </p:cNvPr>
          <p:cNvCxnSpPr>
            <a:cxnSpLocks/>
          </p:cNvCxnSpPr>
          <p:nvPr/>
        </p:nvCxnSpPr>
        <p:spPr>
          <a:xfrm>
            <a:off x="466928" y="2782111"/>
            <a:ext cx="118677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64F66753-DF01-4EB2-B8FC-3A6B687E49E8}"/>
              </a:ext>
            </a:extLst>
          </p:cNvPr>
          <p:cNvCxnSpPr>
            <a:cxnSpLocks/>
          </p:cNvCxnSpPr>
          <p:nvPr/>
        </p:nvCxnSpPr>
        <p:spPr>
          <a:xfrm>
            <a:off x="466928" y="5243209"/>
            <a:ext cx="2500008" cy="0"/>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FFFE35C3-0681-49C4-B5F8-3A576BC053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427" y="805542"/>
            <a:ext cx="5612859" cy="1976565"/>
          </a:xfrm>
          <a:prstGeom prst="rect">
            <a:avLst/>
          </a:prstGeom>
        </p:spPr>
      </p:pic>
    </p:spTree>
    <p:extLst>
      <p:ext uri="{BB962C8B-B14F-4D97-AF65-F5344CB8AC3E}">
        <p14:creationId xmlns:p14="http://schemas.microsoft.com/office/powerpoint/2010/main" val="249267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15E0-EC3D-488D-9870-643AFF25E6E9}"/>
              </a:ext>
            </a:extLst>
          </p:cNvPr>
          <p:cNvSpPr>
            <a:spLocks noGrp="1"/>
          </p:cNvSpPr>
          <p:nvPr>
            <p:ph type="title"/>
          </p:nvPr>
        </p:nvSpPr>
        <p:spPr>
          <a:xfrm>
            <a:off x="1065212" y="126460"/>
            <a:ext cx="2786941" cy="554476"/>
          </a:xfrm>
        </p:spPr>
        <p:txBody>
          <a:bodyPr>
            <a:normAutofit fontScale="90000"/>
          </a:bodyPr>
          <a:lstStyle/>
          <a:p>
            <a:r>
              <a:rPr lang="en-IN" dirty="0"/>
              <a:t>Regression</a:t>
            </a:r>
          </a:p>
        </p:txBody>
      </p:sp>
      <p:pic>
        <p:nvPicPr>
          <p:cNvPr id="8" name="Picture 7">
            <a:extLst>
              <a:ext uri="{FF2B5EF4-FFF2-40B4-BE49-F238E27FC236}">
                <a16:creationId xmlns:a16="http://schemas.microsoft.com/office/drawing/2014/main" id="{C9892094-258B-4CA8-BB74-84527560A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111" y="1499276"/>
            <a:ext cx="3890153" cy="3763388"/>
          </a:xfrm>
          <a:prstGeom prst="rect">
            <a:avLst/>
          </a:prstGeom>
        </p:spPr>
      </p:pic>
      <p:pic>
        <p:nvPicPr>
          <p:cNvPr id="10" name="Picture 9">
            <a:extLst>
              <a:ext uri="{FF2B5EF4-FFF2-40B4-BE49-F238E27FC236}">
                <a16:creationId xmlns:a16="http://schemas.microsoft.com/office/drawing/2014/main" id="{7F79BFDA-2C83-4651-B109-EB94ADE4F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738" y="1415982"/>
            <a:ext cx="4128780" cy="4026035"/>
          </a:xfrm>
          <a:prstGeom prst="rect">
            <a:avLst/>
          </a:prstGeom>
        </p:spPr>
      </p:pic>
      <p:pic>
        <p:nvPicPr>
          <p:cNvPr id="12" name="Picture 11">
            <a:extLst>
              <a:ext uri="{FF2B5EF4-FFF2-40B4-BE49-F238E27FC236}">
                <a16:creationId xmlns:a16="http://schemas.microsoft.com/office/drawing/2014/main" id="{2C1D3D82-4116-44DE-B0A8-4EEE52639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2152" y="1499276"/>
            <a:ext cx="3991586" cy="3859448"/>
          </a:xfrm>
          <a:prstGeom prst="rect">
            <a:avLst/>
          </a:prstGeom>
        </p:spPr>
      </p:pic>
      <p:cxnSp>
        <p:nvCxnSpPr>
          <p:cNvPr id="14" name="Straight Connector 13">
            <a:extLst>
              <a:ext uri="{FF2B5EF4-FFF2-40B4-BE49-F238E27FC236}">
                <a16:creationId xmlns:a16="http://schemas.microsoft.com/office/drawing/2014/main" id="{D96E6364-4C9A-485D-BC77-E2525CEA0640}"/>
              </a:ext>
            </a:extLst>
          </p:cNvPr>
          <p:cNvCxnSpPr/>
          <p:nvPr/>
        </p:nvCxnSpPr>
        <p:spPr>
          <a:xfrm>
            <a:off x="1065212" y="554477"/>
            <a:ext cx="2495111"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0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157B3B-791C-4C24-8A05-CBA236FE2A15}"/>
              </a:ext>
            </a:extLst>
          </p:cNvPr>
          <p:cNvSpPr txBox="1"/>
          <p:nvPr/>
        </p:nvSpPr>
        <p:spPr>
          <a:xfrm>
            <a:off x="535022" y="262647"/>
            <a:ext cx="10894978" cy="6863417"/>
          </a:xfrm>
          <a:prstGeom prst="rect">
            <a:avLst/>
          </a:prstGeom>
          <a:noFill/>
        </p:spPr>
        <p:txBody>
          <a:bodyPr wrap="square" rtlCol="0">
            <a:spAutoFit/>
          </a:bodyPr>
          <a:lstStyle/>
          <a:p>
            <a:r>
              <a:rPr lang="en-IN" sz="2000" dirty="0">
                <a:solidFill>
                  <a:schemeClr val="accent2">
                    <a:lumMod val="50000"/>
                  </a:schemeClr>
                </a:solidFill>
              </a:rPr>
              <a:t>Classification:</a:t>
            </a:r>
          </a:p>
          <a:p>
            <a:pPr marL="342900" indent="-342900">
              <a:buFont typeface="Wingdings" panose="05000000000000000000" pitchFamily="2" charset="2"/>
              <a:buChar char="Ø"/>
            </a:pPr>
            <a:r>
              <a:rPr lang="en-IN" sz="2000" dirty="0">
                <a:solidFill>
                  <a:schemeClr val="accent2">
                    <a:lumMod val="50000"/>
                  </a:schemeClr>
                </a:solidFill>
              </a:rPr>
              <a:t>It is the Process of categerizing data into different classes.</a:t>
            </a:r>
          </a:p>
          <a:p>
            <a:pPr marL="342900" indent="-342900">
              <a:buFont typeface="Wingdings" panose="05000000000000000000" pitchFamily="2" charset="2"/>
              <a:buChar char="Ø"/>
            </a:pPr>
            <a:r>
              <a:rPr lang="en-IN" sz="2000" dirty="0">
                <a:solidFill>
                  <a:schemeClr val="accent2">
                    <a:lumMod val="50000"/>
                  </a:schemeClr>
                </a:solidFill>
              </a:rPr>
              <a:t>The Predicted output is always in the form of categorical (or) descreat data.</a:t>
            </a:r>
          </a:p>
          <a:p>
            <a:pPr marL="342900" indent="-342900">
              <a:buFont typeface="Wingdings" panose="05000000000000000000" pitchFamily="2" charset="2"/>
              <a:buChar char="Ø"/>
            </a:pPr>
            <a:r>
              <a:rPr lang="en-IN" sz="2000" dirty="0">
                <a:solidFill>
                  <a:schemeClr val="accent2">
                    <a:lumMod val="50000"/>
                  </a:schemeClr>
                </a:solidFill>
              </a:rPr>
              <a:t>There are two types of classification.</a:t>
            </a:r>
          </a:p>
          <a:p>
            <a:r>
              <a:rPr lang="en-IN" sz="2000" dirty="0">
                <a:solidFill>
                  <a:schemeClr val="accent2">
                    <a:lumMod val="50000"/>
                  </a:schemeClr>
                </a:solidFill>
              </a:rPr>
              <a:t>    1.Binary classification.</a:t>
            </a:r>
          </a:p>
          <a:p>
            <a:r>
              <a:rPr lang="en-IN" sz="2000" dirty="0">
                <a:solidFill>
                  <a:schemeClr val="accent2">
                    <a:lumMod val="50000"/>
                  </a:schemeClr>
                </a:solidFill>
              </a:rPr>
              <a:t>    2.Multi classification. </a:t>
            </a:r>
          </a:p>
          <a:p>
            <a:r>
              <a:rPr lang="en-IN" sz="2000" dirty="0">
                <a:solidFill>
                  <a:schemeClr val="accent2">
                    <a:lumMod val="50000"/>
                  </a:schemeClr>
                </a:solidFill>
              </a:rPr>
              <a:t>Binary classification:</a:t>
            </a:r>
          </a:p>
          <a:p>
            <a:pPr marL="342900" indent="-342900">
              <a:buFont typeface="Wingdings" panose="05000000000000000000" pitchFamily="2" charset="2"/>
              <a:buChar char="Ø"/>
            </a:pPr>
            <a:r>
              <a:rPr lang="en-IN" sz="2000" dirty="0">
                <a:solidFill>
                  <a:schemeClr val="accent2">
                    <a:lumMod val="50000"/>
                  </a:schemeClr>
                </a:solidFill>
              </a:rPr>
              <a:t>If the Given labelled data can be categerized into two classes is called Binary classification.</a:t>
            </a:r>
          </a:p>
          <a:p>
            <a:r>
              <a:rPr lang="en-IN" sz="2000" dirty="0">
                <a:solidFill>
                  <a:schemeClr val="accent2">
                    <a:lumMod val="50000"/>
                  </a:schemeClr>
                </a:solidFill>
              </a:rPr>
              <a:t>Muticlass classification:</a:t>
            </a:r>
          </a:p>
          <a:p>
            <a:pPr marL="342900" indent="-342900">
              <a:buFont typeface="Wingdings" panose="05000000000000000000" pitchFamily="2" charset="2"/>
              <a:buChar char="Ø"/>
            </a:pPr>
            <a:r>
              <a:rPr lang="en-IN" sz="2000" dirty="0">
                <a:solidFill>
                  <a:schemeClr val="accent2">
                    <a:lumMod val="50000"/>
                  </a:schemeClr>
                </a:solidFill>
              </a:rPr>
              <a:t>If the given labelled data can be categerized into more than two classes is called Multiclass classification.</a:t>
            </a:r>
          </a:p>
          <a:p>
            <a:r>
              <a:rPr lang="en-IN" sz="2000" dirty="0">
                <a:solidFill>
                  <a:schemeClr val="accent2">
                    <a:lumMod val="50000"/>
                  </a:schemeClr>
                </a:solidFill>
              </a:rPr>
              <a:t>Classification Algorithms:</a:t>
            </a:r>
          </a:p>
          <a:p>
            <a:r>
              <a:rPr lang="en-IN" sz="2000" dirty="0">
                <a:solidFill>
                  <a:schemeClr val="accent2">
                    <a:lumMod val="50000"/>
                  </a:schemeClr>
                </a:solidFill>
              </a:rPr>
              <a:t>1.Navie Bayes.</a:t>
            </a:r>
          </a:p>
          <a:p>
            <a:r>
              <a:rPr lang="en-IN" sz="2000" dirty="0">
                <a:solidFill>
                  <a:schemeClr val="accent2">
                    <a:lumMod val="50000"/>
                  </a:schemeClr>
                </a:solidFill>
              </a:rPr>
              <a:t>2.Support Vector Machine.</a:t>
            </a:r>
          </a:p>
          <a:p>
            <a:r>
              <a:rPr lang="en-IN" sz="2000" dirty="0">
                <a:solidFill>
                  <a:schemeClr val="accent2">
                    <a:lumMod val="50000"/>
                  </a:schemeClr>
                </a:solidFill>
              </a:rPr>
              <a:t>3.Decision Trees.                                   </a:t>
            </a:r>
          </a:p>
          <a:p>
            <a:r>
              <a:rPr lang="en-IN" sz="2000" dirty="0">
                <a:solidFill>
                  <a:schemeClr val="accent2">
                    <a:lumMod val="50000"/>
                  </a:schemeClr>
                </a:solidFill>
              </a:rPr>
              <a:t>4.Random Forest.</a:t>
            </a:r>
          </a:p>
          <a:p>
            <a:r>
              <a:rPr lang="en-IN" sz="2000" dirty="0">
                <a:solidFill>
                  <a:schemeClr val="accent2">
                    <a:lumMod val="50000"/>
                  </a:schemeClr>
                </a:solidFill>
              </a:rPr>
              <a:t>5.K-NN.</a:t>
            </a:r>
          </a:p>
          <a:p>
            <a:r>
              <a:rPr lang="en-IN" sz="2000" dirty="0">
                <a:solidFill>
                  <a:schemeClr val="accent2">
                    <a:lumMod val="50000"/>
                  </a:schemeClr>
                </a:solidFill>
              </a:rPr>
              <a:t>6.Logistic Regression.</a:t>
            </a:r>
          </a:p>
          <a:p>
            <a:r>
              <a:rPr lang="en-IN" sz="2000" dirty="0">
                <a:solidFill>
                  <a:schemeClr val="accent2">
                    <a:lumMod val="50000"/>
                  </a:schemeClr>
                </a:solidFill>
              </a:rPr>
              <a:t>7.Neural Networks.</a:t>
            </a:r>
          </a:p>
          <a:p>
            <a:endParaRPr lang="en-IN" sz="2000" dirty="0">
              <a:solidFill>
                <a:schemeClr val="accent2">
                  <a:lumMod val="50000"/>
                </a:schemeClr>
              </a:solidFill>
            </a:endParaRPr>
          </a:p>
          <a:p>
            <a:endParaRPr lang="en-IN" sz="2000" dirty="0">
              <a:solidFill>
                <a:schemeClr val="accent2">
                  <a:lumMod val="50000"/>
                </a:schemeClr>
              </a:solidFill>
            </a:endParaRPr>
          </a:p>
        </p:txBody>
      </p:sp>
      <p:cxnSp>
        <p:nvCxnSpPr>
          <p:cNvPr id="7" name="Straight Connector 6">
            <a:extLst>
              <a:ext uri="{FF2B5EF4-FFF2-40B4-BE49-F238E27FC236}">
                <a16:creationId xmlns:a16="http://schemas.microsoft.com/office/drawing/2014/main" id="{37AFCDE5-838E-4257-8930-1662CEBA4FDD}"/>
              </a:ext>
            </a:extLst>
          </p:cNvPr>
          <p:cNvCxnSpPr/>
          <p:nvPr/>
        </p:nvCxnSpPr>
        <p:spPr>
          <a:xfrm>
            <a:off x="671209" y="3307404"/>
            <a:ext cx="267510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CE6817F3-8BA9-43D0-B03B-A2CA6BBEF54B}"/>
              </a:ext>
            </a:extLst>
          </p:cNvPr>
          <p:cNvCxnSpPr>
            <a:cxnSpLocks/>
          </p:cNvCxnSpPr>
          <p:nvPr/>
        </p:nvCxnSpPr>
        <p:spPr>
          <a:xfrm>
            <a:off x="671209" y="2383277"/>
            <a:ext cx="240273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86BB71AC-81B9-4F3B-AF6C-9CBF12A56F37}"/>
              </a:ext>
            </a:extLst>
          </p:cNvPr>
          <p:cNvCxnSpPr/>
          <p:nvPr/>
        </p:nvCxnSpPr>
        <p:spPr>
          <a:xfrm>
            <a:off x="671209" y="4231532"/>
            <a:ext cx="304475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106CCF6A-3009-452F-9A9C-06B431793CFB}"/>
              </a:ext>
            </a:extLst>
          </p:cNvPr>
          <p:cNvCxnSpPr>
            <a:cxnSpLocks/>
          </p:cNvCxnSpPr>
          <p:nvPr/>
        </p:nvCxnSpPr>
        <p:spPr>
          <a:xfrm>
            <a:off x="671209" y="603115"/>
            <a:ext cx="1527242" cy="0"/>
          </a:xfrm>
          <a:prstGeom prst="line">
            <a:avLst/>
          </a:prstGeom>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C966770C-3562-4E92-9EA4-5F66955FB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8307" y="3910518"/>
            <a:ext cx="5797684" cy="2684832"/>
          </a:xfrm>
          <a:prstGeom prst="rect">
            <a:avLst/>
          </a:prstGeom>
        </p:spPr>
      </p:pic>
    </p:spTree>
    <p:extLst>
      <p:ext uri="{BB962C8B-B14F-4D97-AF65-F5344CB8AC3E}">
        <p14:creationId xmlns:p14="http://schemas.microsoft.com/office/powerpoint/2010/main" val="290555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49A5-DFE4-4813-BBC2-40B0E6B337EC}"/>
              </a:ext>
            </a:extLst>
          </p:cNvPr>
          <p:cNvSpPr>
            <a:spLocks noGrp="1"/>
          </p:cNvSpPr>
          <p:nvPr>
            <p:ph type="title"/>
          </p:nvPr>
        </p:nvSpPr>
        <p:spPr>
          <a:xfrm>
            <a:off x="145915" y="311285"/>
            <a:ext cx="3647872" cy="486384"/>
          </a:xfrm>
        </p:spPr>
        <p:txBody>
          <a:bodyPr>
            <a:normAutofit fontScale="90000"/>
          </a:bodyPr>
          <a:lstStyle/>
          <a:p>
            <a:r>
              <a:rPr lang="en-IN" dirty="0"/>
              <a:t>Classification:</a:t>
            </a:r>
          </a:p>
        </p:txBody>
      </p:sp>
      <p:cxnSp>
        <p:nvCxnSpPr>
          <p:cNvPr id="8" name="Straight Connector 7">
            <a:extLst>
              <a:ext uri="{FF2B5EF4-FFF2-40B4-BE49-F238E27FC236}">
                <a16:creationId xmlns:a16="http://schemas.microsoft.com/office/drawing/2014/main" id="{6505839B-94DC-4331-B0A5-922D0C4973A6}"/>
              </a:ext>
            </a:extLst>
          </p:cNvPr>
          <p:cNvCxnSpPr>
            <a:cxnSpLocks/>
          </p:cNvCxnSpPr>
          <p:nvPr/>
        </p:nvCxnSpPr>
        <p:spPr>
          <a:xfrm>
            <a:off x="282102" y="690664"/>
            <a:ext cx="2558375" cy="0"/>
          </a:xfrm>
          <a:prstGeom prst="line">
            <a:avLst/>
          </a:prstGeom>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E1724617-7175-40DA-A5B5-80C447927E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02" y="1171777"/>
            <a:ext cx="3930581" cy="3954699"/>
          </a:xfrm>
          <a:prstGeom prst="rect">
            <a:avLst/>
          </a:prstGeom>
        </p:spPr>
      </p:pic>
      <p:pic>
        <p:nvPicPr>
          <p:cNvPr id="13" name="Picture 12">
            <a:extLst>
              <a:ext uri="{FF2B5EF4-FFF2-40B4-BE49-F238E27FC236}">
                <a16:creationId xmlns:a16="http://schemas.microsoft.com/office/drawing/2014/main" id="{3024D4E4-B39F-4B4C-A22D-A2BC939ED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114" y="934175"/>
            <a:ext cx="3930580" cy="3799969"/>
          </a:xfrm>
          <a:prstGeom prst="rect">
            <a:avLst/>
          </a:prstGeom>
        </p:spPr>
      </p:pic>
      <p:sp>
        <p:nvSpPr>
          <p:cNvPr id="14" name="TextBox 13">
            <a:extLst>
              <a:ext uri="{FF2B5EF4-FFF2-40B4-BE49-F238E27FC236}">
                <a16:creationId xmlns:a16="http://schemas.microsoft.com/office/drawing/2014/main" id="{3EE69D1B-8B79-41FA-A434-AAACA0440E19}"/>
              </a:ext>
            </a:extLst>
          </p:cNvPr>
          <p:cNvSpPr txBox="1"/>
          <p:nvPr/>
        </p:nvSpPr>
        <p:spPr>
          <a:xfrm>
            <a:off x="1566153" y="5233480"/>
            <a:ext cx="739302" cy="369332"/>
          </a:xfrm>
          <a:prstGeom prst="rect">
            <a:avLst/>
          </a:prstGeom>
          <a:noFill/>
        </p:spPr>
        <p:txBody>
          <a:bodyPr wrap="square" rtlCol="0">
            <a:spAutoFit/>
          </a:bodyPr>
          <a:lstStyle/>
          <a:p>
            <a:r>
              <a:rPr lang="en-IN" dirty="0"/>
              <a:t>SVM</a:t>
            </a:r>
          </a:p>
        </p:txBody>
      </p:sp>
      <p:sp>
        <p:nvSpPr>
          <p:cNvPr id="15" name="TextBox 14">
            <a:extLst>
              <a:ext uri="{FF2B5EF4-FFF2-40B4-BE49-F238E27FC236}">
                <a16:creationId xmlns:a16="http://schemas.microsoft.com/office/drawing/2014/main" id="{AABE056A-70F7-43F2-AABE-721EDC790393}"/>
              </a:ext>
            </a:extLst>
          </p:cNvPr>
          <p:cNvSpPr txBox="1"/>
          <p:nvPr/>
        </p:nvSpPr>
        <p:spPr>
          <a:xfrm>
            <a:off x="6001967" y="5350213"/>
            <a:ext cx="739302" cy="369332"/>
          </a:xfrm>
          <a:prstGeom prst="rect">
            <a:avLst/>
          </a:prstGeom>
          <a:noFill/>
        </p:spPr>
        <p:txBody>
          <a:bodyPr wrap="square" rtlCol="0">
            <a:spAutoFit/>
          </a:bodyPr>
          <a:lstStyle/>
          <a:p>
            <a:r>
              <a:rPr lang="en-IN" dirty="0"/>
              <a:t>KNN</a:t>
            </a:r>
          </a:p>
        </p:txBody>
      </p:sp>
      <p:pic>
        <p:nvPicPr>
          <p:cNvPr id="17" name="Picture 16">
            <a:extLst>
              <a:ext uri="{FF2B5EF4-FFF2-40B4-BE49-F238E27FC236}">
                <a16:creationId xmlns:a16="http://schemas.microsoft.com/office/drawing/2014/main" id="{0A93E424-48D6-4D4E-B674-1C3BE2777B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7679" y="1742196"/>
            <a:ext cx="3316525" cy="2158596"/>
          </a:xfrm>
          <a:prstGeom prst="rect">
            <a:avLst/>
          </a:prstGeom>
        </p:spPr>
      </p:pic>
      <p:sp>
        <p:nvSpPr>
          <p:cNvPr id="18" name="TextBox 17">
            <a:extLst>
              <a:ext uri="{FF2B5EF4-FFF2-40B4-BE49-F238E27FC236}">
                <a16:creationId xmlns:a16="http://schemas.microsoft.com/office/drawing/2014/main" id="{99312FD4-7B04-411A-BD11-6A079A74D66C}"/>
              </a:ext>
            </a:extLst>
          </p:cNvPr>
          <p:cNvSpPr txBox="1"/>
          <p:nvPr/>
        </p:nvSpPr>
        <p:spPr>
          <a:xfrm>
            <a:off x="9552562" y="4630366"/>
            <a:ext cx="2033081" cy="369332"/>
          </a:xfrm>
          <a:prstGeom prst="rect">
            <a:avLst/>
          </a:prstGeom>
          <a:noFill/>
        </p:spPr>
        <p:txBody>
          <a:bodyPr wrap="square" rtlCol="0">
            <a:spAutoFit/>
          </a:bodyPr>
          <a:lstStyle/>
          <a:p>
            <a:r>
              <a:rPr lang="en-IN" dirty="0"/>
              <a:t>NAIVE BAYES</a:t>
            </a:r>
          </a:p>
        </p:txBody>
      </p:sp>
    </p:spTree>
    <p:extLst>
      <p:ext uri="{BB962C8B-B14F-4D97-AF65-F5344CB8AC3E}">
        <p14:creationId xmlns:p14="http://schemas.microsoft.com/office/powerpoint/2010/main" val="141849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8620CEA-2F2A-46B7-BCDF-8A8DAA97B8D3}"/>
              </a:ext>
            </a:extLst>
          </p:cNvPr>
          <p:cNvSpPr txBox="1"/>
          <p:nvPr/>
        </p:nvSpPr>
        <p:spPr>
          <a:xfrm>
            <a:off x="684178" y="462371"/>
            <a:ext cx="11507822" cy="4582024"/>
          </a:xfrm>
          <a:prstGeom prst="rect">
            <a:avLst/>
          </a:prstGeom>
          <a:noFill/>
        </p:spPr>
        <p:txBody>
          <a:bodyPr wrap="square" rtlCol="0">
            <a:spAutoFit/>
          </a:bodyPr>
          <a:lstStyle/>
          <a:p>
            <a:r>
              <a:rPr lang="en-IN" sz="2400" dirty="0">
                <a:solidFill>
                  <a:schemeClr val="tx2">
                    <a:lumMod val="95000"/>
                    <a:lumOff val="5000"/>
                  </a:schemeClr>
                </a:solidFill>
              </a:rPr>
              <a:t>Applications of Supervised ML </a:t>
            </a:r>
            <a:r>
              <a:rPr lang="en-IN" dirty="0">
                <a:solidFill>
                  <a:schemeClr val="tx2">
                    <a:lumMod val="95000"/>
                    <a:lumOff val="5000"/>
                  </a:schemeClr>
                </a:solidFill>
              </a:rPr>
              <a:t>:</a:t>
            </a:r>
          </a:p>
          <a:p>
            <a:pPr>
              <a:lnSpc>
                <a:spcPct val="150000"/>
              </a:lnSpc>
            </a:pPr>
            <a:endParaRPr lang="en-IN" dirty="0">
              <a:solidFill>
                <a:schemeClr val="tx2">
                  <a:lumMod val="95000"/>
                  <a:lumOff val="5000"/>
                </a:schemeClr>
              </a:solidFill>
            </a:endParaRPr>
          </a:p>
          <a:p>
            <a:pPr marL="285750" indent="-285750">
              <a:lnSpc>
                <a:spcPct val="150000"/>
              </a:lnSpc>
              <a:buFont typeface="Wingdings" panose="05000000000000000000" pitchFamily="2" charset="2"/>
              <a:buChar char="Ø"/>
            </a:pPr>
            <a:r>
              <a:rPr lang="en-IN" dirty="0">
                <a:solidFill>
                  <a:schemeClr val="tx2">
                    <a:lumMod val="95000"/>
                    <a:lumOff val="5000"/>
                  </a:schemeClr>
                </a:solidFill>
              </a:rPr>
              <a:t>Spam Detection.</a:t>
            </a:r>
          </a:p>
          <a:p>
            <a:pPr marL="285750" indent="-285750">
              <a:lnSpc>
                <a:spcPct val="150000"/>
              </a:lnSpc>
              <a:buFont typeface="Wingdings" panose="05000000000000000000" pitchFamily="2" charset="2"/>
              <a:buChar char="Ø"/>
            </a:pPr>
            <a:r>
              <a:rPr lang="en-IN" dirty="0">
                <a:solidFill>
                  <a:schemeClr val="tx2">
                    <a:lumMod val="95000"/>
                    <a:lumOff val="5000"/>
                  </a:schemeClr>
                </a:solidFill>
              </a:rPr>
              <a:t>Speech Recognization.</a:t>
            </a:r>
          </a:p>
          <a:p>
            <a:pPr marL="285750" indent="-285750">
              <a:lnSpc>
                <a:spcPct val="150000"/>
              </a:lnSpc>
              <a:buFont typeface="Wingdings" panose="05000000000000000000" pitchFamily="2" charset="2"/>
              <a:buChar char="Ø"/>
            </a:pPr>
            <a:r>
              <a:rPr lang="en-IN" dirty="0">
                <a:solidFill>
                  <a:schemeClr val="tx2">
                    <a:lumMod val="95000"/>
                    <a:lumOff val="5000"/>
                  </a:schemeClr>
                </a:solidFill>
              </a:rPr>
              <a:t>Finger print sensor.</a:t>
            </a:r>
          </a:p>
          <a:p>
            <a:pPr marL="285750" indent="-285750">
              <a:lnSpc>
                <a:spcPct val="150000"/>
              </a:lnSpc>
              <a:buFont typeface="Wingdings" panose="05000000000000000000" pitchFamily="2" charset="2"/>
              <a:buChar char="Ø"/>
            </a:pPr>
            <a:r>
              <a:rPr lang="en-IN" dirty="0">
                <a:solidFill>
                  <a:schemeClr val="tx2">
                    <a:lumMod val="95000"/>
                    <a:lumOff val="5000"/>
                  </a:schemeClr>
                </a:solidFill>
              </a:rPr>
              <a:t>Text categorization.</a:t>
            </a:r>
          </a:p>
          <a:p>
            <a:pPr marL="285750" indent="-285750">
              <a:lnSpc>
                <a:spcPct val="150000"/>
              </a:lnSpc>
              <a:buFont typeface="Wingdings" panose="05000000000000000000" pitchFamily="2" charset="2"/>
              <a:buChar char="Ø"/>
            </a:pPr>
            <a:r>
              <a:rPr lang="en-IN" dirty="0">
                <a:solidFill>
                  <a:schemeClr val="tx2">
                    <a:lumMod val="95000"/>
                    <a:lumOff val="5000"/>
                  </a:schemeClr>
                </a:solidFill>
              </a:rPr>
              <a:t>Weather Forecasting.                              </a:t>
            </a:r>
          </a:p>
          <a:p>
            <a:pPr marL="285750" indent="-285750">
              <a:lnSpc>
                <a:spcPct val="150000"/>
              </a:lnSpc>
              <a:buFont typeface="Wingdings" panose="05000000000000000000" pitchFamily="2" charset="2"/>
              <a:buChar char="Ø"/>
            </a:pPr>
            <a:r>
              <a:rPr lang="en-IN" dirty="0">
                <a:solidFill>
                  <a:schemeClr val="tx2">
                    <a:lumMod val="95000"/>
                    <a:lumOff val="5000"/>
                  </a:schemeClr>
                </a:solidFill>
              </a:rPr>
              <a:t>Image classification.</a:t>
            </a:r>
          </a:p>
          <a:p>
            <a:pPr marL="285750" indent="-285750">
              <a:lnSpc>
                <a:spcPct val="150000"/>
              </a:lnSpc>
              <a:buFont typeface="Wingdings" panose="05000000000000000000" pitchFamily="2" charset="2"/>
              <a:buChar char="Ø"/>
            </a:pPr>
            <a:r>
              <a:rPr lang="en-IN" dirty="0">
                <a:solidFill>
                  <a:schemeClr val="tx2">
                    <a:lumMod val="95000"/>
                    <a:lumOff val="5000"/>
                  </a:schemeClr>
                </a:solidFill>
              </a:rPr>
              <a:t>House Price Prediction.</a:t>
            </a:r>
          </a:p>
          <a:p>
            <a:pPr marL="285750" indent="-285750">
              <a:lnSpc>
                <a:spcPct val="150000"/>
              </a:lnSpc>
              <a:buFont typeface="Wingdings" panose="05000000000000000000" pitchFamily="2" charset="2"/>
              <a:buChar char="Ø"/>
            </a:pPr>
            <a:endParaRPr lang="en-IN" dirty="0">
              <a:solidFill>
                <a:schemeClr val="tx2">
                  <a:lumMod val="95000"/>
                  <a:lumOff val="5000"/>
                </a:schemeClr>
              </a:solidFill>
            </a:endParaRPr>
          </a:p>
          <a:p>
            <a:pPr marL="285750" indent="-285750">
              <a:lnSpc>
                <a:spcPct val="150000"/>
              </a:lnSpc>
              <a:buFont typeface="Wingdings" panose="05000000000000000000" pitchFamily="2" charset="2"/>
              <a:buChar char="Ø"/>
            </a:pPr>
            <a:endParaRPr lang="en-IN" dirty="0">
              <a:solidFill>
                <a:schemeClr val="tx2">
                  <a:lumMod val="95000"/>
                  <a:lumOff val="5000"/>
                </a:schemeClr>
              </a:solidFill>
            </a:endParaRPr>
          </a:p>
        </p:txBody>
      </p:sp>
      <p:cxnSp>
        <p:nvCxnSpPr>
          <p:cNvPr id="9" name="Straight Connector 8">
            <a:extLst>
              <a:ext uri="{FF2B5EF4-FFF2-40B4-BE49-F238E27FC236}">
                <a16:creationId xmlns:a16="http://schemas.microsoft.com/office/drawing/2014/main" id="{76FD170B-3AE6-4140-BA65-8B3A850ABEE3}"/>
              </a:ext>
            </a:extLst>
          </p:cNvPr>
          <p:cNvCxnSpPr>
            <a:cxnSpLocks/>
          </p:cNvCxnSpPr>
          <p:nvPr/>
        </p:nvCxnSpPr>
        <p:spPr>
          <a:xfrm flipV="1">
            <a:off x="262646" y="894945"/>
            <a:ext cx="4776282" cy="72558"/>
          </a:xfrm>
          <a:prstGeom prst="line">
            <a:avLst/>
          </a:prstGeom>
        </p:spPr>
        <p:style>
          <a:lnRef idx="3">
            <a:schemeClr val="accent1"/>
          </a:lnRef>
          <a:fillRef idx="0">
            <a:schemeClr val="accent1"/>
          </a:fillRef>
          <a:effectRef idx="2">
            <a:schemeClr val="accent1"/>
          </a:effectRef>
          <a:fontRef idx="minor">
            <a:schemeClr val="tx1"/>
          </a:fontRef>
        </p:style>
      </p:cxnSp>
      <p:pic>
        <p:nvPicPr>
          <p:cNvPr id="14" name="Picture 13">
            <a:extLst>
              <a:ext uri="{FF2B5EF4-FFF2-40B4-BE49-F238E27FC236}">
                <a16:creationId xmlns:a16="http://schemas.microsoft.com/office/drawing/2014/main" id="{F3945D14-9868-4F32-AC2F-712237FDA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845592"/>
            <a:ext cx="5567464" cy="1726410"/>
          </a:xfrm>
          <a:prstGeom prst="rect">
            <a:avLst/>
          </a:prstGeom>
        </p:spPr>
      </p:pic>
      <p:pic>
        <p:nvPicPr>
          <p:cNvPr id="16" name="Picture 15">
            <a:extLst>
              <a:ext uri="{FF2B5EF4-FFF2-40B4-BE49-F238E27FC236}">
                <a16:creationId xmlns:a16="http://schemas.microsoft.com/office/drawing/2014/main" id="{F73E6648-43A8-407E-82E9-7B8AA48AE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54" y="4539263"/>
            <a:ext cx="4155636" cy="1875411"/>
          </a:xfrm>
          <a:prstGeom prst="rect">
            <a:avLst/>
          </a:prstGeom>
        </p:spPr>
      </p:pic>
      <p:pic>
        <p:nvPicPr>
          <p:cNvPr id="18" name="Picture 17">
            <a:extLst>
              <a:ext uri="{FF2B5EF4-FFF2-40B4-BE49-F238E27FC236}">
                <a16:creationId xmlns:a16="http://schemas.microsoft.com/office/drawing/2014/main" id="{700311CD-812D-498F-A10E-B5B6DC0C0F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162" y="194553"/>
            <a:ext cx="5418306" cy="2193337"/>
          </a:xfrm>
          <a:prstGeom prst="rect">
            <a:avLst/>
          </a:prstGeom>
        </p:spPr>
      </p:pic>
      <p:pic>
        <p:nvPicPr>
          <p:cNvPr id="3" name="Picture 2">
            <a:extLst>
              <a:ext uri="{FF2B5EF4-FFF2-40B4-BE49-F238E27FC236}">
                <a16:creationId xmlns:a16="http://schemas.microsoft.com/office/drawing/2014/main" id="{25C401E9-F96B-49B7-8B50-A5DA606322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3328" y="4726264"/>
            <a:ext cx="5817140" cy="1875410"/>
          </a:xfrm>
          <a:prstGeom prst="rect">
            <a:avLst/>
          </a:prstGeom>
        </p:spPr>
      </p:pic>
    </p:spTree>
    <p:extLst>
      <p:ext uri="{BB962C8B-B14F-4D97-AF65-F5344CB8AC3E}">
        <p14:creationId xmlns:p14="http://schemas.microsoft.com/office/powerpoint/2010/main" val="22049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916BBA-EB6B-4836-B133-8C29CA531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58" y="389106"/>
            <a:ext cx="10749064" cy="5963056"/>
          </a:xfrm>
          <a:prstGeom prst="rect">
            <a:avLst/>
          </a:prstGeom>
        </p:spPr>
      </p:pic>
    </p:spTree>
    <p:extLst>
      <p:ext uri="{BB962C8B-B14F-4D97-AF65-F5344CB8AC3E}">
        <p14:creationId xmlns:p14="http://schemas.microsoft.com/office/powerpoint/2010/main" val="138990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6888-D800-4307-9F23-C3FFD59F8792}"/>
              </a:ext>
            </a:extLst>
          </p:cNvPr>
          <p:cNvSpPr>
            <a:spLocks noGrp="1"/>
          </p:cNvSpPr>
          <p:nvPr>
            <p:ph type="title"/>
          </p:nvPr>
        </p:nvSpPr>
        <p:spPr>
          <a:xfrm>
            <a:off x="1750978" y="145916"/>
            <a:ext cx="10029218" cy="515566"/>
          </a:xfrm>
        </p:spPr>
        <p:txBody>
          <a:bodyPr>
            <a:normAutofit/>
          </a:bodyPr>
          <a:lstStyle/>
          <a:p>
            <a:r>
              <a:rPr lang="en-IN" sz="2400" dirty="0"/>
              <a:t>2.Prediction Using Unsupervised Machine Learning</a:t>
            </a:r>
          </a:p>
        </p:txBody>
      </p:sp>
      <p:sp>
        <p:nvSpPr>
          <p:cNvPr id="3" name="Text Placeholder 2">
            <a:extLst>
              <a:ext uri="{FF2B5EF4-FFF2-40B4-BE49-F238E27FC236}">
                <a16:creationId xmlns:a16="http://schemas.microsoft.com/office/drawing/2014/main" id="{E6999666-3B39-4899-9556-65C98E46D559}"/>
              </a:ext>
            </a:extLst>
          </p:cNvPr>
          <p:cNvSpPr>
            <a:spLocks noGrp="1"/>
          </p:cNvSpPr>
          <p:nvPr>
            <p:ph type="body" idx="1"/>
          </p:nvPr>
        </p:nvSpPr>
        <p:spPr>
          <a:xfrm>
            <a:off x="1750977" y="749037"/>
            <a:ext cx="9893031" cy="4727635"/>
          </a:xfrm>
        </p:spPr>
        <p:txBody>
          <a:bodyPr>
            <a:normAutofit/>
          </a:bodyPr>
          <a:lstStyle/>
          <a:p>
            <a:pPr marL="342900" indent="-342900">
              <a:buFont typeface="Wingdings" panose="05000000000000000000" pitchFamily="2" charset="2"/>
              <a:buChar char="Ø"/>
            </a:pPr>
            <a:r>
              <a:rPr lang="en-IN" sz="2000" dirty="0"/>
              <a:t>Unsupervised is one of the type of Machine Leaning Type.</a:t>
            </a:r>
          </a:p>
          <a:p>
            <a:pPr marL="342900" indent="-342900">
              <a:lnSpc>
                <a:spcPct val="150000"/>
              </a:lnSpc>
              <a:buFont typeface="Wingdings" panose="05000000000000000000" pitchFamily="2" charset="2"/>
              <a:buChar char="Ø"/>
            </a:pPr>
            <a:r>
              <a:rPr lang="en-IN" sz="2000" dirty="0">
                <a:solidFill>
                  <a:schemeClr val="accent6">
                    <a:lumMod val="50000"/>
                  </a:schemeClr>
                </a:solidFill>
              </a:rPr>
              <a:t>Unsupervised Machine Learning:</a:t>
            </a:r>
            <a:r>
              <a:rPr lang="en-IN" sz="2000" dirty="0">
                <a:solidFill>
                  <a:schemeClr val="accent4"/>
                </a:solidFill>
              </a:rPr>
              <a:t>when we are training a machine with unlabeled data.After that we are giving  testing data,that machine can predict by using Pattern based ,insight characteristics  of  data and Produce Output. </a:t>
            </a:r>
          </a:p>
          <a:p>
            <a:pPr marL="342900" indent="-342900">
              <a:lnSpc>
                <a:spcPct val="150000"/>
              </a:lnSpc>
              <a:buFont typeface="Wingdings" panose="05000000000000000000" pitchFamily="2" charset="2"/>
              <a:buChar char="Ø"/>
            </a:pPr>
            <a:r>
              <a:rPr lang="en-IN" sz="2000" dirty="0">
                <a:solidFill>
                  <a:schemeClr val="accent4"/>
                </a:solidFill>
              </a:rPr>
              <a:t>It always predictions  are not correct,it some times predict wrong also.</a:t>
            </a:r>
          </a:p>
          <a:p>
            <a:pPr>
              <a:lnSpc>
                <a:spcPct val="150000"/>
              </a:lnSpc>
            </a:pPr>
            <a:r>
              <a:rPr lang="en-IN" sz="2000" dirty="0">
                <a:solidFill>
                  <a:schemeClr val="accent4"/>
                </a:solidFill>
              </a:rPr>
              <a:t>                                               </a:t>
            </a:r>
          </a:p>
        </p:txBody>
      </p:sp>
      <p:cxnSp>
        <p:nvCxnSpPr>
          <p:cNvPr id="5" name="Straight Connector 4">
            <a:extLst>
              <a:ext uri="{FF2B5EF4-FFF2-40B4-BE49-F238E27FC236}">
                <a16:creationId xmlns:a16="http://schemas.microsoft.com/office/drawing/2014/main" id="{BACD9649-7916-4516-8808-6A4C380296EC}"/>
              </a:ext>
            </a:extLst>
          </p:cNvPr>
          <p:cNvCxnSpPr>
            <a:cxnSpLocks/>
          </p:cNvCxnSpPr>
          <p:nvPr/>
        </p:nvCxnSpPr>
        <p:spPr>
          <a:xfrm>
            <a:off x="1750978" y="583660"/>
            <a:ext cx="770032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 name="Straight Connector 5">
            <a:extLst>
              <a:ext uri="{FF2B5EF4-FFF2-40B4-BE49-F238E27FC236}">
                <a16:creationId xmlns:a16="http://schemas.microsoft.com/office/drawing/2014/main" id="{B97E20E6-1DFA-4600-B28E-DCC8A11CDA47}"/>
              </a:ext>
            </a:extLst>
          </p:cNvPr>
          <p:cNvCxnSpPr/>
          <p:nvPr/>
        </p:nvCxnSpPr>
        <p:spPr>
          <a:xfrm>
            <a:off x="2247089" y="1488332"/>
            <a:ext cx="3745149" cy="0"/>
          </a:xfrm>
          <a:prstGeom prst="line">
            <a:avLst/>
          </a:prstGeom>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8CC031E3-41B2-4B2C-8916-92EF07379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2238" y="3429000"/>
            <a:ext cx="5321030" cy="3195535"/>
          </a:xfrm>
          <a:prstGeom prst="rect">
            <a:avLst/>
          </a:prstGeom>
        </p:spPr>
      </p:pic>
      <p:pic>
        <p:nvPicPr>
          <p:cNvPr id="9" name="Picture 8">
            <a:extLst>
              <a:ext uri="{FF2B5EF4-FFF2-40B4-BE49-F238E27FC236}">
                <a16:creationId xmlns:a16="http://schemas.microsoft.com/office/drawing/2014/main" id="{1293F8E6-87F3-4E98-909A-799BA7644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46" y="3531149"/>
            <a:ext cx="5097293" cy="3963610"/>
          </a:xfrm>
          <a:prstGeom prst="rect">
            <a:avLst/>
          </a:prstGeom>
        </p:spPr>
      </p:pic>
    </p:spTree>
    <p:extLst>
      <p:ext uri="{BB962C8B-B14F-4D97-AF65-F5344CB8AC3E}">
        <p14:creationId xmlns:p14="http://schemas.microsoft.com/office/powerpoint/2010/main" val="380687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053A-6232-4FB5-9F42-965391F4E2A1}"/>
              </a:ext>
            </a:extLst>
          </p:cNvPr>
          <p:cNvSpPr>
            <a:spLocks noGrp="1"/>
          </p:cNvSpPr>
          <p:nvPr>
            <p:ph type="title"/>
          </p:nvPr>
        </p:nvSpPr>
        <p:spPr>
          <a:xfrm>
            <a:off x="885217" y="116732"/>
            <a:ext cx="10238397" cy="554477"/>
          </a:xfrm>
        </p:spPr>
        <p:txBody>
          <a:bodyPr>
            <a:normAutofit fontScale="90000"/>
          </a:bodyPr>
          <a:lstStyle/>
          <a:p>
            <a:r>
              <a:rPr lang="en-IN" sz="2400" dirty="0"/>
              <a:t>Types of Unsupervised Machine Leaning</a:t>
            </a:r>
            <a:r>
              <a:rPr lang="en-IN" dirty="0"/>
              <a:t>:</a:t>
            </a:r>
          </a:p>
        </p:txBody>
      </p:sp>
      <p:cxnSp>
        <p:nvCxnSpPr>
          <p:cNvPr id="9" name="Straight Connector 8">
            <a:extLst>
              <a:ext uri="{FF2B5EF4-FFF2-40B4-BE49-F238E27FC236}">
                <a16:creationId xmlns:a16="http://schemas.microsoft.com/office/drawing/2014/main" id="{1CDB79AF-30B0-4940-BE64-68138E87AFDC}"/>
              </a:ext>
            </a:extLst>
          </p:cNvPr>
          <p:cNvCxnSpPr>
            <a:cxnSpLocks/>
          </p:cNvCxnSpPr>
          <p:nvPr/>
        </p:nvCxnSpPr>
        <p:spPr>
          <a:xfrm>
            <a:off x="1068386" y="523777"/>
            <a:ext cx="5361597" cy="0"/>
          </a:xfrm>
          <a:prstGeom prst="line">
            <a:avLst/>
          </a:prstGeom>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CA971A65-8C8D-4304-82BF-A7FFB78A7AEF}"/>
              </a:ext>
            </a:extLst>
          </p:cNvPr>
          <p:cNvSpPr txBox="1"/>
          <p:nvPr/>
        </p:nvSpPr>
        <p:spPr>
          <a:xfrm>
            <a:off x="885217" y="655101"/>
            <a:ext cx="10739336" cy="5078313"/>
          </a:xfrm>
          <a:prstGeom prst="rect">
            <a:avLst/>
          </a:prstGeom>
          <a:noFill/>
        </p:spPr>
        <p:txBody>
          <a:bodyPr wrap="square" rtlCol="0">
            <a:spAutoFit/>
          </a:bodyPr>
          <a:lstStyle/>
          <a:p>
            <a:r>
              <a:rPr lang="en-IN" dirty="0"/>
              <a:t>There are Main types of Unsupervised ML:</a:t>
            </a:r>
          </a:p>
          <a:p>
            <a:endParaRPr lang="en-IN" dirty="0"/>
          </a:p>
          <a:p>
            <a:pPr>
              <a:lnSpc>
                <a:spcPct val="150000"/>
              </a:lnSpc>
            </a:pPr>
            <a:r>
              <a:rPr lang="en-IN" dirty="0"/>
              <a:t>1.Clustering.</a:t>
            </a:r>
          </a:p>
          <a:p>
            <a:pPr>
              <a:lnSpc>
                <a:spcPct val="150000"/>
              </a:lnSpc>
            </a:pPr>
            <a:r>
              <a:rPr lang="en-IN" dirty="0"/>
              <a:t>2.Dimensionality Reduction.   3. Association. </a:t>
            </a:r>
          </a:p>
          <a:p>
            <a:pPr>
              <a:lnSpc>
                <a:spcPct val="150000"/>
              </a:lnSpc>
            </a:pPr>
            <a:r>
              <a:rPr lang="en-IN" dirty="0"/>
              <a:t>Clustering:</a:t>
            </a:r>
          </a:p>
          <a:p>
            <a:pPr marL="285750" indent="-285750">
              <a:lnSpc>
                <a:spcPct val="150000"/>
              </a:lnSpc>
              <a:buFont typeface="Wingdings" panose="05000000000000000000" pitchFamily="2" charset="2"/>
              <a:buChar char="Ø"/>
            </a:pPr>
            <a:r>
              <a:rPr lang="en-IN" dirty="0"/>
              <a:t>A Group of objects that are similar together basis on their characteristics, Objects in one cluster is dissimilar to in that  other cluster data points.</a:t>
            </a:r>
          </a:p>
          <a:p>
            <a:pPr>
              <a:lnSpc>
                <a:spcPct val="150000"/>
              </a:lnSpc>
            </a:pPr>
            <a:r>
              <a:rPr lang="en-IN" dirty="0"/>
              <a:t>                </a:t>
            </a:r>
          </a:p>
          <a:p>
            <a:pPr>
              <a:lnSpc>
                <a:spcPct val="150000"/>
              </a:lnSpc>
            </a:pPr>
            <a:endParaRPr lang="en-IN" dirty="0"/>
          </a:p>
          <a:p>
            <a:pPr marL="285750" indent="-285750">
              <a:lnSpc>
                <a:spcPct val="150000"/>
              </a:lnSpc>
              <a:buFont typeface="Wingdings" panose="05000000000000000000" pitchFamily="2" charset="2"/>
              <a:buChar char="Ø"/>
            </a:pPr>
            <a:endParaRPr lang="en-IN" dirty="0"/>
          </a:p>
          <a:p>
            <a:pPr>
              <a:lnSpc>
                <a:spcPct val="150000"/>
              </a:lnSpc>
            </a:pPr>
            <a:endParaRPr lang="en-IN" dirty="0"/>
          </a:p>
          <a:p>
            <a:pPr>
              <a:lnSpc>
                <a:spcPct val="150000"/>
              </a:lnSpc>
            </a:pPr>
            <a:endParaRPr lang="en-IN" dirty="0"/>
          </a:p>
          <a:p>
            <a:endParaRPr lang="en-IN" dirty="0"/>
          </a:p>
        </p:txBody>
      </p:sp>
      <p:cxnSp>
        <p:nvCxnSpPr>
          <p:cNvPr id="14" name="Straight Connector 13">
            <a:extLst>
              <a:ext uri="{FF2B5EF4-FFF2-40B4-BE49-F238E27FC236}">
                <a16:creationId xmlns:a16="http://schemas.microsoft.com/office/drawing/2014/main" id="{684B09ED-CB00-4171-8450-FB2B4A08BCF1}"/>
              </a:ext>
            </a:extLst>
          </p:cNvPr>
          <p:cNvCxnSpPr>
            <a:cxnSpLocks/>
          </p:cNvCxnSpPr>
          <p:nvPr/>
        </p:nvCxnSpPr>
        <p:spPr>
          <a:xfrm>
            <a:off x="885217" y="2402732"/>
            <a:ext cx="1089498" cy="0"/>
          </a:xfrm>
          <a:prstGeom prst="line">
            <a:avLst/>
          </a:prstGeom>
        </p:spPr>
        <p:style>
          <a:lnRef idx="3">
            <a:schemeClr val="accent1"/>
          </a:lnRef>
          <a:fillRef idx="0">
            <a:schemeClr val="accent1"/>
          </a:fillRef>
          <a:effectRef idx="2">
            <a:schemeClr val="accent1"/>
          </a:effectRef>
          <a:fontRef idx="minor">
            <a:schemeClr val="tx1"/>
          </a:fontRef>
        </p:style>
      </p:cxnSp>
      <p:pic>
        <p:nvPicPr>
          <p:cNvPr id="18" name="Picture 17">
            <a:extLst>
              <a:ext uri="{FF2B5EF4-FFF2-40B4-BE49-F238E27FC236}">
                <a16:creationId xmlns:a16="http://schemas.microsoft.com/office/drawing/2014/main" id="{1F287EDF-7A11-42FE-89A7-E5ED76B5B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809" y="3429001"/>
            <a:ext cx="8093412" cy="3214990"/>
          </a:xfrm>
          <a:prstGeom prst="rect">
            <a:avLst/>
          </a:prstGeom>
        </p:spPr>
      </p:pic>
    </p:spTree>
    <p:extLst>
      <p:ext uri="{BB962C8B-B14F-4D97-AF65-F5344CB8AC3E}">
        <p14:creationId xmlns:p14="http://schemas.microsoft.com/office/powerpoint/2010/main" val="286823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39B6CC8-9DBA-4242-8D2F-D3A4D309F480}"/>
              </a:ext>
            </a:extLst>
          </p:cNvPr>
          <p:cNvSpPr txBox="1"/>
          <p:nvPr/>
        </p:nvSpPr>
        <p:spPr>
          <a:xfrm>
            <a:off x="573932" y="447472"/>
            <a:ext cx="10982528" cy="65248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2000" dirty="0">
                <a:solidFill>
                  <a:schemeClr val="accent6">
                    <a:lumMod val="50000"/>
                  </a:schemeClr>
                </a:solidFill>
              </a:rPr>
              <a:t>There are three types of clustering is there.</a:t>
            </a:r>
          </a:p>
          <a:p>
            <a:pPr>
              <a:lnSpc>
                <a:spcPct val="150000"/>
              </a:lnSpc>
            </a:pPr>
            <a:r>
              <a:rPr lang="en-IN" sz="2000" dirty="0">
                <a:solidFill>
                  <a:schemeClr val="accent6">
                    <a:lumMod val="50000"/>
                  </a:schemeClr>
                </a:solidFill>
              </a:rPr>
              <a:t>1.Partail clustering.</a:t>
            </a:r>
          </a:p>
          <a:p>
            <a:pPr>
              <a:lnSpc>
                <a:spcPct val="150000"/>
              </a:lnSpc>
            </a:pPr>
            <a:r>
              <a:rPr lang="en-IN" sz="2000" dirty="0">
                <a:solidFill>
                  <a:schemeClr val="accent6">
                    <a:lumMod val="50000"/>
                  </a:schemeClr>
                </a:solidFill>
              </a:rPr>
              <a:t>   i.Hard  clustering.</a:t>
            </a:r>
          </a:p>
          <a:p>
            <a:pPr>
              <a:lnSpc>
                <a:spcPct val="150000"/>
              </a:lnSpc>
            </a:pPr>
            <a:r>
              <a:rPr lang="en-IN" sz="2000" dirty="0">
                <a:solidFill>
                  <a:schemeClr val="accent6">
                    <a:lumMod val="50000"/>
                  </a:schemeClr>
                </a:solidFill>
              </a:rPr>
              <a:t>   ii.Soft  clustering.</a:t>
            </a:r>
          </a:p>
          <a:p>
            <a:pPr>
              <a:lnSpc>
                <a:spcPct val="150000"/>
              </a:lnSpc>
            </a:pPr>
            <a:r>
              <a:rPr lang="en-IN" sz="2000" dirty="0">
                <a:solidFill>
                  <a:schemeClr val="accent6">
                    <a:lumMod val="50000"/>
                  </a:schemeClr>
                </a:solidFill>
              </a:rPr>
              <a:t>2.Hierarchial clustering.</a:t>
            </a:r>
          </a:p>
          <a:p>
            <a:pPr>
              <a:lnSpc>
                <a:spcPct val="150000"/>
              </a:lnSpc>
            </a:pPr>
            <a:r>
              <a:rPr lang="en-IN" sz="2000" dirty="0">
                <a:solidFill>
                  <a:schemeClr val="accent6">
                    <a:lumMod val="50000"/>
                  </a:schemeClr>
                </a:solidFill>
              </a:rPr>
              <a:t>  i.Buttom to Top Hierachial clustering.</a:t>
            </a:r>
          </a:p>
          <a:p>
            <a:pPr>
              <a:lnSpc>
                <a:spcPct val="150000"/>
              </a:lnSpc>
            </a:pPr>
            <a:r>
              <a:rPr lang="en-IN" sz="2000" dirty="0">
                <a:solidFill>
                  <a:schemeClr val="accent6">
                    <a:lumMod val="50000"/>
                  </a:schemeClr>
                </a:solidFill>
              </a:rPr>
              <a:t> ii.Top to Buttom Hierachial clustering.</a:t>
            </a:r>
          </a:p>
          <a:p>
            <a:pPr>
              <a:lnSpc>
                <a:spcPct val="150000"/>
              </a:lnSpc>
            </a:pPr>
            <a:r>
              <a:rPr lang="en-IN" sz="2000" dirty="0">
                <a:solidFill>
                  <a:schemeClr val="accent6">
                    <a:lumMod val="50000"/>
                  </a:schemeClr>
                </a:solidFill>
              </a:rPr>
              <a:t>3.Density Based clustering</a:t>
            </a:r>
            <a:r>
              <a:rPr lang="en-IN" sz="2000" dirty="0"/>
              <a:t>.</a:t>
            </a:r>
          </a:p>
          <a:p>
            <a:r>
              <a:rPr lang="en-IN" sz="2000" dirty="0"/>
              <a:t> </a:t>
            </a:r>
            <a:r>
              <a:rPr lang="en-IN" sz="2000" dirty="0">
                <a:solidFill>
                  <a:schemeClr val="accent6">
                    <a:lumMod val="50000"/>
                  </a:schemeClr>
                </a:solidFill>
              </a:rPr>
              <a:t>Clustering Algorithms:</a:t>
            </a:r>
          </a:p>
          <a:p>
            <a:r>
              <a:rPr lang="en-IN" sz="2000" dirty="0">
                <a:solidFill>
                  <a:schemeClr val="accent6">
                    <a:lumMod val="50000"/>
                  </a:schemeClr>
                </a:solidFill>
              </a:rPr>
              <a:t>  1.K-means clutering.</a:t>
            </a:r>
          </a:p>
          <a:p>
            <a:r>
              <a:rPr lang="en-IN" sz="2000" dirty="0">
                <a:solidFill>
                  <a:schemeClr val="accent6">
                    <a:lumMod val="50000"/>
                  </a:schemeClr>
                </a:solidFill>
              </a:rPr>
              <a:t>  2.Fuzzy c-means clustering.</a:t>
            </a:r>
          </a:p>
          <a:p>
            <a:r>
              <a:rPr lang="en-IN" sz="2000" dirty="0">
                <a:solidFill>
                  <a:schemeClr val="accent6">
                    <a:lumMod val="50000"/>
                  </a:schemeClr>
                </a:solidFill>
              </a:rPr>
              <a:t>  3.Agglomerative clustering.</a:t>
            </a:r>
          </a:p>
          <a:p>
            <a:r>
              <a:rPr lang="en-IN" sz="2000" dirty="0">
                <a:solidFill>
                  <a:schemeClr val="accent6">
                    <a:lumMod val="50000"/>
                  </a:schemeClr>
                </a:solidFill>
              </a:rPr>
              <a:t>  4.Divise clustering.</a:t>
            </a:r>
          </a:p>
          <a:p>
            <a:r>
              <a:rPr lang="en-IN" sz="2000" dirty="0">
                <a:solidFill>
                  <a:schemeClr val="accent6">
                    <a:lumMod val="50000"/>
                  </a:schemeClr>
                </a:solidFill>
              </a:rPr>
              <a:t>  5.DBSCAN clustering.</a:t>
            </a:r>
          </a:p>
          <a:p>
            <a:pPr marL="342900" indent="-342900">
              <a:buFont typeface="Wingdings" panose="05000000000000000000" pitchFamily="2" charset="2"/>
              <a:buChar char="Ø"/>
            </a:pPr>
            <a:endParaRPr lang="en-IN" sz="2000" dirty="0">
              <a:solidFill>
                <a:schemeClr val="accent6">
                  <a:lumMod val="50000"/>
                </a:schemeClr>
              </a:solidFill>
            </a:endParaRPr>
          </a:p>
          <a:p>
            <a:r>
              <a:rPr lang="en-IN" sz="2000" dirty="0"/>
              <a:t> </a:t>
            </a:r>
            <a:endParaRPr lang="en-IN" dirty="0"/>
          </a:p>
          <a:p>
            <a:endParaRPr lang="en-IN" dirty="0"/>
          </a:p>
        </p:txBody>
      </p:sp>
      <p:cxnSp>
        <p:nvCxnSpPr>
          <p:cNvPr id="11" name="Straight Connector 10">
            <a:extLst>
              <a:ext uri="{FF2B5EF4-FFF2-40B4-BE49-F238E27FC236}">
                <a16:creationId xmlns:a16="http://schemas.microsoft.com/office/drawing/2014/main" id="{3F1BA704-E6AC-43F0-BE4A-A66BADC549D4}"/>
              </a:ext>
            </a:extLst>
          </p:cNvPr>
          <p:cNvCxnSpPr/>
          <p:nvPr/>
        </p:nvCxnSpPr>
        <p:spPr>
          <a:xfrm>
            <a:off x="846306" y="4426084"/>
            <a:ext cx="2626468" cy="0"/>
          </a:xfrm>
          <a:prstGeom prst="line">
            <a:avLst/>
          </a:prstGeom>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8F06497B-3E73-45A1-9CAF-AD92FBC11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9770" y="136188"/>
            <a:ext cx="5087973" cy="1994170"/>
          </a:xfrm>
          <a:prstGeom prst="rect">
            <a:avLst/>
          </a:prstGeom>
        </p:spPr>
      </p:pic>
      <p:pic>
        <p:nvPicPr>
          <p:cNvPr id="15" name="Picture 14">
            <a:extLst>
              <a:ext uri="{FF2B5EF4-FFF2-40B4-BE49-F238E27FC236}">
                <a16:creationId xmlns:a16="http://schemas.microsoft.com/office/drawing/2014/main" id="{84A7E073-F28A-42BB-B5C4-B5E9EF6DA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255" y="2130358"/>
            <a:ext cx="5593404" cy="1994170"/>
          </a:xfrm>
          <a:prstGeom prst="rect">
            <a:avLst/>
          </a:prstGeom>
        </p:spPr>
      </p:pic>
      <p:pic>
        <p:nvPicPr>
          <p:cNvPr id="17" name="Picture 16">
            <a:extLst>
              <a:ext uri="{FF2B5EF4-FFF2-40B4-BE49-F238E27FC236}">
                <a16:creationId xmlns:a16="http://schemas.microsoft.com/office/drawing/2014/main" id="{BAE9013B-AC6A-4C4B-9177-6951A49D9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309353"/>
            <a:ext cx="5917659" cy="2441644"/>
          </a:xfrm>
          <a:prstGeom prst="rect">
            <a:avLst/>
          </a:prstGeom>
        </p:spPr>
      </p:pic>
    </p:spTree>
    <p:extLst>
      <p:ext uri="{BB962C8B-B14F-4D97-AF65-F5344CB8AC3E}">
        <p14:creationId xmlns:p14="http://schemas.microsoft.com/office/powerpoint/2010/main" val="380742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1D9A-ACD6-42C2-921C-62C525DA55C1}"/>
              </a:ext>
            </a:extLst>
          </p:cNvPr>
          <p:cNvSpPr>
            <a:spLocks noGrp="1"/>
          </p:cNvSpPr>
          <p:nvPr>
            <p:ph type="title"/>
          </p:nvPr>
        </p:nvSpPr>
        <p:spPr/>
        <p:txBody>
          <a:bodyPr/>
          <a:lstStyle/>
          <a:p>
            <a:r>
              <a:rPr lang="en-IN" dirty="0"/>
              <a:t> </a:t>
            </a:r>
          </a:p>
        </p:txBody>
      </p:sp>
      <p:sp>
        <p:nvSpPr>
          <p:cNvPr id="7" name="TextBox 6">
            <a:extLst>
              <a:ext uri="{FF2B5EF4-FFF2-40B4-BE49-F238E27FC236}">
                <a16:creationId xmlns:a16="http://schemas.microsoft.com/office/drawing/2014/main" id="{79A145E0-2048-464C-9F77-C33B172FAFC7}"/>
              </a:ext>
            </a:extLst>
          </p:cNvPr>
          <p:cNvSpPr txBox="1"/>
          <p:nvPr/>
        </p:nvSpPr>
        <p:spPr>
          <a:xfrm>
            <a:off x="389107" y="97277"/>
            <a:ext cx="10933890" cy="7013458"/>
          </a:xfrm>
          <a:prstGeom prst="rect">
            <a:avLst/>
          </a:prstGeom>
          <a:noFill/>
        </p:spPr>
        <p:txBody>
          <a:bodyPr wrap="square" rtlCol="0">
            <a:spAutoFit/>
          </a:bodyPr>
          <a:lstStyle/>
          <a:p>
            <a:r>
              <a:rPr lang="en-US" sz="2000" b="0" i="0" dirty="0">
                <a:solidFill>
                  <a:schemeClr val="accent6">
                    <a:lumMod val="50000"/>
                  </a:schemeClr>
                </a:solidFill>
                <a:effectLst/>
              </a:rPr>
              <a:t>Dimensionality Reduction</a:t>
            </a:r>
            <a:r>
              <a:rPr lang="en-US" b="0" i="0" dirty="0">
                <a:solidFill>
                  <a:srgbClr val="273239"/>
                </a:solidFill>
                <a:effectLst/>
                <a:latin typeface="urw-din"/>
              </a:rPr>
              <a:t>:</a:t>
            </a:r>
          </a:p>
          <a:p>
            <a:pPr marL="342900" indent="-342900">
              <a:lnSpc>
                <a:spcPct val="150000"/>
              </a:lnSpc>
              <a:buFont typeface="Wingdings" panose="05000000000000000000" pitchFamily="2" charset="2"/>
              <a:buChar char="Ø"/>
            </a:pPr>
            <a:r>
              <a:rPr lang="en-US" b="0" i="0" dirty="0">
                <a:solidFill>
                  <a:schemeClr val="accent6">
                    <a:lumMod val="50000"/>
                  </a:schemeClr>
                </a:solidFill>
                <a:effectLst/>
              </a:rPr>
              <a:t>The higher the number of features, the harder it gets to visualize the training set and then work on it. </a:t>
            </a:r>
          </a:p>
          <a:p>
            <a:pPr marL="342900" indent="-342900">
              <a:lnSpc>
                <a:spcPct val="150000"/>
              </a:lnSpc>
              <a:buFont typeface="Wingdings" panose="05000000000000000000" pitchFamily="2" charset="2"/>
              <a:buChar char="Ø"/>
            </a:pPr>
            <a:r>
              <a:rPr lang="en-US" b="0" i="0" dirty="0">
                <a:solidFill>
                  <a:schemeClr val="accent6">
                    <a:lumMod val="50000"/>
                  </a:schemeClr>
                </a:solidFill>
                <a:effectLst/>
              </a:rPr>
              <a:t>Sometimes, most of these features are correlated, and hence redundant. </a:t>
            </a:r>
          </a:p>
          <a:p>
            <a:pPr marL="342900" indent="-342900">
              <a:lnSpc>
                <a:spcPct val="150000"/>
              </a:lnSpc>
              <a:buFont typeface="Wingdings" panose="05000000000000000000" pitchFamily="2" charset="2"/>
              <a:buChar char="Ø"/>
            </a:pPr>
            <a:r>
              <a:rPr lang="en-US" b="0" i="0" dirty="0">
                <a:solidFill>
                  <a:schemeClr val="accent6">
                    <a:lumMod val="50000"/>
                  </a:schemeClr>
                </a:solidFill>
                <a:effectLst/>
              </a:rPr>
              <a:t>This is where dimensionality reduction algorithms come into play.</a:t>
            </a:r>
          </a:p>
          <a:p>
            <a:pPr marL="342900" indent="-342900">
              <a:lnSpc>
                <a:spcPct val="150000"/>
              </a:lnSpc>
              <a:buFont typeface="Wingdings" panose="05000000000000000000" pitchFamily="2" charset="2"/>
              <a:buChar char="Ø"/>
            </a:pPr>
            <a:r>
              <a:rPr lang="en-US" b="0" i="0" dirty="0">
                <a:solidFill>
                  <a:schemeClr val="accent6">
                    <a:lumMod val="50000"/>
                  </a:schemeClr>
                </a:solidFill>
                <a:effectLst/>
              </a:rPr>
              <a:t>Dimensionality reduction is the process of reducing  some unwanted </a:t>
            </a:r>
            <a:r>
              <a:rPr lang="en-US" dirty="0">
                <a:solidFill>
                  <a:schemeClr val="accent6">
                    <a:lumMod val="50000"/>
                  </a:schemeClr>
                </a:solidFill>
              </a:rPr>
              <a:t>Features and that features not effect on the final Output.</a:t>
            </a:r>
            <a:endParaRPr lang="en-US" b="0" i="0" dirty="0">
              <a:solidFill>
                <a:schemeClr val="accent6">
                  <a:lumMod val="50000"/>
                </a:schemeClr>
              </a:solidFill>
              <a:effectLst/>
            </a:endParaRPr>
          </a:p>
          <a:p>
            <a:pPr marL="285750" indent="-285750">
              <a:lnSpc>
                <a:spcPct val="150000"/>
              </a:lnSpc>
              <a:buFont typeface="Wingdings" panose="05000000000000000000" pitchFamily="2" charset="2"/>
              <a:buChar char="q"/>
            </a:pPr>
            <a:r>
              <a:rPr lang="en-US" b="0" i="0" dirty="0">
                <a:solidFill>
                  <a:schemeClr val="accent6">
                    <a:lumMod val="50000"/>
                  </a:schemeClr>
                </a:solidFill>
                <a:effectLst/>
              </a:rPr>
              <a:t>Feature Selection.</a:t>
            </a:r>
          </a:p>
          <a:p>
            <a:pPr marL="285750" indent="-285750">
              <a:lnSpc>
                <a:spcPct val="150000"/>
              </a:lnSpc>
              <a:buFont typeface="Wingdings" panose="05000000000000000000" pitchFamily="2" charset="2"/>
              <a:buChar char="q"/>
            </a:pPr>
            <a:r>
              <a:rPr lang="en-US" dirty="0">
                <a:solidFill>
                  <a:schemeClr val="accent6">
                    <a:lumMod val="50000"/>
                  </a:schemeClr>
                </a:solidFill>
              </a:rPr>
              <a:t>Feature Extraction.</a:t>
            </a:r>
          </a:p>
          <a:p>
            <a:pPr>
              <a:lnSpc>
                <a:spcPct val="150000"/>
              </a:lnSpc>
            </a:pPr>
            <a:endParaRPr lang="en-US" dirty="0">
              <a:solidFill>
                <a:schemeClr val="accent6">
                  <a:lumMod val="50000"/>
                </a:schemeClr>
              </a:solidFill>
            </a:endParaRPr>
          </a:p>
          <a:p>
            <a:pPr marL="285750" indent="-285750">
              <a:lnSpc>
                <a:spcPct val="150000"/>
              </a:lnSpc>
              <a:buFont typeface="Wingdings" panose="05000000000000000000" pitchFamily="2" charset="2"/>
              <a:buChar char="Ø"/>
            </a:pPr>
            <a:r>
              <a:rPr lang="en-US" b="0" i="0" dirty="0">
                <a:solidFill>
                  <a:schemeClr val="accent6">
                    <a:lumMod val="50000"/>
                  </a:schemeClr>
                </a:solidFill>
                <a:effectLst/>
              </a:rPr>
              <a:t>Dimensionality Reduction Algorithms:</a:t>
            </a:r>
          </a:p>
          <a:p>
            <a:pPr>
              <a:lnSpc>
                <a:spcPct val="150000"/>
              </a:lnSpc>
            </a:pPr>
            <a:r>
              <a:rPr lang="en-US" dirty="0">
                <a:solidFill>
                  <a:schemeClr val="accent6">
                    <a:lumMod val="50000"/>
                  </a:schemeClr>
                </a:solidFill>
              </a:rPr>
              <a:t>   1.Principle of Component Analysis.</a:t>
            </a:r>
          </a:p>
          <a:p>
            <a:pPr>
              <a:lnSpc>
                <a:spcPct val="150000"/>
              </a:lnSpc>
            </a:pPr>
            <a:r>
              <a:rPr lang="en-US" b="0" i="0" dirty="0">
                <a:solidFill>
                  <a:schemeClr val="accent6">
                    <a:lumMod val="50000"/>
                  </a:schemeClr>
                </a:solidFill>
                <a:effectLst/>
              </a:rPr>
              <a:t>   2.Linear Descriminent Analysis. </a:t>
            </a:r>
          </a:p>
          <a:p>
            <a:pPr>
              <a:lnSpc>
                <a:spcPct val="150000"/>
              </a:lnSpc>
            </a:pPr>
            <a:r>
              <a:rPr lang="en-US" dirty="0">
                <a:solidFill>
                  <a:schemeClr val="accent6">
                    <a:lumMod val="50000"/>
                  </a:schemeClr>
                </a:solidFill>
              </a:rPr>
              <a:t>   </a:t>
            </a:r>
            <a:endParaRPr lang="en-US" b="0" i="0" dirty="0">
              <a:solidFill>
                <a:schemeClr val="accent6">
                  <a:lumMod val="50000"/>
                </a:schemeClr>
              </a:solidFill>
              <a:effectLst/>
            </a:endParaRPr>
          </a:p>
          <a:p>
            <a:pPr algn="l" fontAlgn="base"/>
            <a:endParaRPr lang="en-US" b="0" i="0" dirty="0">
              <a:solidFill>
                <a:schemeClr val="accent6">
                  <a:lumMod val="50000"/>
                </a:schemeClr>
              </a:solidFill>
              <a:effectLst/>
            </a:endParaRPr>
          </a:p>
          <a:p>
            <a:pPr algn="l" fontAlgn="base"/>
            <a:endParaRPr lang="en-US" b="0" i="0" dirty="0">
              <a:solidFill>
                <a:schemeClr val="accent6">
                  <a:lumMod val="50000"/>
                </a:schemeClr>
              </a:solidFill>
              <a:effectLst/>
            </a:endParaRPr>
          </a:p>
          <a:p>
            <a:pPr algn="l" fontAlgn="base">
              <a:buFont typeface="Arial" panose="020B0604020202020204" pitchFamily="34" charset="0"/>
              <a:buChar char="•"/>
            </a:pPr>
            <a:endParaRPr lang="en-US" b="0" i="0" dirty="0">
              <a:solidFill>
                <a:schemeClr val="accent6">
                  <a:lumMod val="50000"/>
                </a:schemeClr>
              </a:solidFill>
              <a:effectLst/>
            </a:endParaRPr>
          </a:p>
          <a:p>
            <a:pPr marL="342900" indent="-342900">
              <a:lnSpc>
                <a:spcPct val="150000"/>
              </a:lnSpc>
              <a:buFont typeface="Wingdings" panose="05000000000000000000" pitchFamily="2" charset="2"/>
              <a:buChar char="Ø"/>
            </a:pPr>
            <a:endParaRPr lang="en-IN" dirty="0">
              <a:solidFill>
                <a:schemeClr val="accent6">
                  <a:lumMod val="50000"/>
                </a:schemeClr>
              </a:solidFill>
            </a:endParaRPr>
          </a:p>
        </p:txBody>
      </p:sp>
      <p:cxnSp>
        <p:nvCxnSpPr>
          <p:cNvPr id="9" name="Straight Connector 8">
            <a:extLst>
              <a:ext uri="{FF2B5EF4-FFF2-40B4-BE49-F238E27FC236}">
                <a16:creationId xmlns:a16="http://schemas.microsoft.com/office/drawing/2014/main" id="{F107EF72-985E-442C-A007-B4F08EA5CEA4}"/>
              </a:ext>
            </a:extLst>
          </p:cNvPr>
          <p:cNvCxnSpPr>
            <a:cxnSpLocks/>
          </p:cNvCxnSpPr>
          <p:nvPr/>
        </p:nvCxnSpPr>
        <p:spPr>
          <a:xfrm>
            <a:off x="535021" y="437745"/>
            <a:ext cx="317121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3395D22D-B1DE-4402-B460-ACEA8C0E4A04}"/>
              </a:ext>
            </a:extLst>
          </p:cNvPr>
          <p:cNvCxnSpPr/>
          <p:nvPr/>
        </p:nvCxnSpPr>
        <p:spPr>
          <a:xfrm>
            <a:off x="856034" y="4581728"/>
            <a:ext cx="4163438" cy="0"/>
          </a:xfrm>
          <a:prstGeom prst="line">
            <a:avLst/>
          </a:prstGeom>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6C46C822-80C7-4D0E-88F1-D0510AF56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932" y="2898844"/>
            <a:ext cx="6731540" cy="3725687"/>
          </a:xfrm>
          <a:prstGeom prst="rect">
            <a:avLst/>
          </a:prstGeom>
        </p:spPr>
      </p:pic>
    </p:spTree>
    <p:extLst>
      <p:ext uri="{BB962C8B-B14F-4D97-AF65-F5344CB8AC3E}">
        <p14:creationId xmlns:p14="http://schemas.microsoft.com/office/powerpoint/2010/main" val="58768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8846D-0110-4DD6-87E1-57135A7459BC}"/>
              </a:ext>
            </a:extLst>
          </p:cNvPr>
          <p:cNvSpPr>
            <a:spLocks noGrp="1"/>
          </p:cNvSpPr>
          <p:nvPr>
            <p:ph type="title"/>
          </p:nvPr>
        </p:nvSpPr>
        <p:spPr>
          <a:xfrm>
            <a:off x="3035030" y="262648"/>
            <a:ext cx="2334638" cy="496110"/>
          </a:xfrm>
        </p:spPr>
        <p:txBody>
          <a:bodyPr>
            <a:normAutofit/>
          </a:bodyPr>
          <a:lstStyle/>
          <a:p>
            <a:r>
              <a:rPr lang="en-IN" sz="2800" dirty="0"/>
              <a:t>Association:</a:t>
            </a:r>
          </a:p>
        </p:txBody>
      </p:sp>
      <p:cxnSp>
        <p:nvCxnSpPr>
          <p:cNvPr id="5" name="Straight Connector 4">
            <a:extLst>
              <a:ext uri="{FF2B5EF4-FFF2-40B4-BE49-F238E27FC236}">
                <a16:creationId xmlns:a16="http://schemas.microsoft.com/office/drawing/2014/main" id="{C8AC1850-B7B2-4AAF-9331-D78312D12F31}"/>
              </a:ext>
            </a:extLst>
          </p:cNvPr>
          <p:cNvCxnSpPr/>
          <p:nvPr/>
        </p:nvCxnSpPr>
        <p:spPr>
          <a:xfrm>
            <a:off x="3151762" y="642025"/>
            <a:ext cx="2013624" cy="0"/>
          </a:xfrm>
          <a:prstGeom prst="line">
            <a:avLst/>
          </a:prstGeom>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F2A35544-85FF-4C69-9812-70CFA86DB0D9}"/>
              </a:ext>
            </a:extLst>
          </p:cNvPr>
          <p:cNvSpPr txBox="1"/>
          <p:nvPr/>
        </p:nvSpPr>
        <p:spPr>
          <a:xfrm>
            <a:off x="2898843" y="875489"/>
            <a:ext cx="9134272" cy="587468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0" i="0" dirty="0">
                <a:solidFill>
                  <a:schemeClr val="accent3">
                    <a:lumMod val="50000"/>
                  </a:schemeClr>
                </a:solidFill>
                <a:effectLst/>
              </a:rPr>
              <a:t>Association rule learning is a type of unsupervised learning technique that checks for the dependency of one data item on another data item and maps accordingly so that it can be more profitable. </a:t>
            </a:r>
          </a:p>
          <a:p>
            <a:pPr marL="285750" indent="-285750">
              <a:lnSpc>
                <a:spcPct val="150000"/>
              </a:lnSpc>
              <a:buFont typeface="Wingdings" panose="05000000000000000000" pitchFamily="2" charset="2"/>
              <a:buChar char="Ø"/>
            </a:pPr>
            <a:r>
              <a:rPr lang="en-US" b="0" i="0" dirty="0">
                <a:solidFill>
                  <a:schemeClr val="accent3">
                    <a:lumMod val="50000"/>
                  </a:schemeClr>
                </a:solidFill>
                <a:effectLst/>
              </a:rPr>
              <a:t>It tries to find some interesting relations or associations among the variables of dataset. </a:t>
            </a:r>
          </a:p>
          <a:p>
            <a:pPr marL="285750" indent="-285750">
              <a:lnSpc>
                <a:spcPct val="150000"/>
              </a:lnSpc>
              <a:buFont typeface="Wingdings" panose="05000000000000000000" pitchFamily="2" charset="2"/>
              <a:buChar char="Ø"/>
            </a:pPr>
            <a:r>
              <a:rPr lang="en-US" b="0" i="0" dirty="0">
                <a:solidFill>
                  <a:schemeClr val="accent3">
                    <a:lumMod val="50000"/>
                  </a:schemeClr>
                </a:solidFill>
                <a:effectLst/>
              </a:rPr>
              <a:t>It is based on different rules to discover the interesting relations between variables in the database</a:t>
            </a:r>
            <a:r>
              <a:rPr lang="en-US" b="0" i="0" dirty="0">
                <a:solidFill>
                  <a:srgbClr val="333333"/>
                </a:solidFill>
                <a:effectLst/>
              </a:rPr>
              <a:t>.</a:t>
            </a:r>
          </a:p>
          <a:p>
            <a:pPr marL="285750" indent="-285750">
              <a:lnSpc>
                <a:spcPct val="150000"/>
              </a:lnSpc>
              <a:buFont typeface="Wingdings" panose="05000000000000000000" pitchFamily="2" charset="2"/>
              <a:buChar char="Ø"/>
            </a:pPr>
            <a:r>
              <a:rPr lang="en-US" dirty="0">
                <a:solidFill>
                  <a:schemeClr val="accent3">
                    <a:lumMod val="50000"/>
                  </a:schemeClr>
                </a:solidFill>
              </a:rPr>
              <a:t>It is used in different areas ,mainly in market basket analysis.</a:t>
            </a:r>
          </a:p>
          <a:p>
            <a:pPr marL="285750" indent="-285750" algn="just">
              <a:lnSpc>
                <a:spcPct val="150000"/>
              </a:lnSpc>
              <a:buFont typeface="Wingdings" panose="05000000000000000000" pitchFamily="2" charset="2"/>
              <a:buChar char="Ø"/>
            </a:pPr>
            <a:r>
              <a:rPr lang="en-US" b="0" i="0" dirty="0">
                <a:solidFill>
                  <a:schemeClr val="accent3">
                    <a:lumMod val="50000"/>
                  </a:schemeClr>
                </a:solidFill>
                <a:effectLst/>
              </a:rPr>
              <a:t>We can understand it by taking an example of a supermarket, as in a supermarket, all products that are purchased together are put together.</a:t>
            </a:r>
          </a:p>
          <a:p>
            <a:pPr marL="285750" indent="-285750" algn="just">
              <a:lnSpc>
                <a:spcPct val="150000"/>
              </a:lnSpc>
              <a:buFont typeface="Wingdings" panose="05000000000000000000" pitchFamily="2" charset="2"/>
              <a:buChar char="Ø"/>
            </a:pPr>
            <a:r>
              <a:rPr lang="en-US" b="0" i="0" dirty="0">
                <a:solidFill>
                  <a:schemeClr val="accent3">
                    <a:lumMod val="50000"/>
                  </a:schemeClr>
                </a:solidFill>
                <a:effectLst/>
              </a:rPr>
              <a:t>For example, if a customer buys bread, he most likely can also buy butter, eggs, or milk, so these products are stored within a shelf or mostly nearby.</a:t>
            </a:r>
            <a:r>
              <a:rPr lang="en-US" b="0" i="0" dirty="0">
                <a:solidFill>
                  <a:schemeClr val="accent3">
                    <a:lumMod val="50000"/>
                  </a:schemeClr>
                </a:solidFill>
                <a:effectLst/>
                <a:latin typeface="inter-regular"/>
              </a:rPr>
              <a:t> </a:t>
            </a:r>
          </a:p>
          <a:p>
            <a:pPr marL="285750" indent="-285750">
              <a:lnSpc>
                <a:spcPct val="150000"/>
              </a:lnSpc>
              <a:buFont typeface="Wingdings" panose="05000000000000000000" pitchFamily="2" charset="2"/>
              <a:buChar char="Ø"/>
            </a:pPr>
            <a:endParaRPr lang="en-US" dirty="0">
              <a:solidFill>
                <a:srgbClr val="333333"/>
              </a:solidFill>
            </a:endParaRPr>
          </a:p>
        </p:txBody>
      </p:sp>
    </p:spTree>
    <p:extLst>
      <p:ext uri="{BB962C8B-B14F-4D97-AF65-F5344CB8AC3E}">
        <p14:creationId xmlns:p14="http://schemas.microsoft.com/office/powerpoint/2010/main" val="303844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CE5FF8-0002-4E8C-805A-7BC95CF46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770" y="622570"/>
            <a:ext cx="5612861" cy="5369669"/>
          </a:xfrm>
          <a:prstGeom prst="rect">
            <a:avLst/>
          </a:prstGeom>
        </p:spPr>
      </p:pic>
      <p:pic>
        <p:nvPicPr>
          <p:cNvPr id="8" name="Picture 7">
            <a:extLst>
              <a:ext uri="{FF2B5EF4-FFF2-40B4-BE49-F238E27FC236}">
                <a16:creationId xmlns:a16="http://schemas.microsoft.com/office/drawing/2014/main" id="{62F83448-FF15-4DC6-9D37-B23702136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77" y="2290863"/>
            <a:ext cx="4406630" cy="3210128"/>
          </a:xfrm>
          <a:prstGeom prst="rect">
            <a:avLst/>
          </a:prstGeom>
        </p:spPr>
      </p:pic>
      <p:pic>
        <p:nvPicPr>
          <p:cNvPr id="12" name="Picture 11">
            <a:extLst>
              <a:ext uri="{FF2B5EF4-FFF2-40B4-BE49-F238E27FC236}">
                <a16:creationId xmlns:a16="http://schemas.microsoft.com/office/drawing/2014/main" id="{E5CB937C-3C01-4284-93DC-3AEB985AEC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954" y="496112"/>
            <a:ext cx="2928025" cy="860898"/>
          </a:xfrm>
          <a:prstGeom prst="rect">
            <a:avLst/>
          </a:prstGeom>
        </p:spPr>
      </p:pic>
    </p:spTree>
    <p:extLst>
      <p:ext uri="{BB962C8B-B14F-4D97-AF65-F5344CB8AC3E}">
        <p14:creationId xmlns:p14="http://schemas.microsoft.com/office/powerpoint/2010/main" val="52301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146EEB-344C-4881-9382-2D615EA5696A}"/>
              </a:ext>
            </a:extLst>
          </p:cNvPr>
          <p:cNvSpPr txBox="1"/>
          <p:nvPr/>
        </p:nvSpPr>
        <p:spPr>
          <a:xfrm>
            <a:off x="612843" y="486383"/>
            <a:ext cx="10894978" cy="601318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IN" dirty="0">
                <a:solidFill>
                  <a:schemeClr val="accent3">
                    <a:lumMod val="50000"/>
                  </a:schemeClr>
                </a:solidFill>
              </a:rPr>
              <a:t>Association Rule:</a:t>
            </a:r>
          </a:p>
          <a:p>
            <a:pPr>
              <a:lnSpc>
                <a:spcPct val="200000"/>
              </a:lnSpc>
            </a:pPr>
            <a:r>
              <a:rPr lang="en-US" b="0" i="0" dirty="0">
                <a:solidFill>
                  <a:schemeClr val="accent3">
                    <a:lumMod val="50000"/>
                  </a:schemeClr>
                </a:solidFill>
                <a:effectLst/>
              </a:rPr>
              <a:t>Association rule learning works on the concept of If and Else Statement, if A then B.</a:t>
            </a:r>
          </a:p>
          <a:p>
            <a:pPr>
              <a:lnSpc>
                <a:spcPct val="200000"/>
              </a:lnSpc>
            </a:pPr>
            <a:endParaRPr lang="en-IN" dirty="0">
              <a:solidFill>
                <a:schemeClr val="accent3">
                  <a:lumMod val="50000"/>
                </a:schemeClr>
              </a:solidFill>
            </a:endParaRPr>
          </a:p>
          <a:p>
            <a:pPr>
              <a:lnSpc>
                <a:spcPct val="200000"/>
              </a:lnSpc>
            </a:pPr>
            <a:r>
              <a:rPr lang="en-US" b="0" i="0" dirty="0">
                <a:solidFill>
                  <a:schemeClr val="accent3">
                    <a:lumMod val="50000"/>
                  </a:schemeClr>
                </a:solidFill>
                <a:effectLst/>
              </a:rPr>
              <a:t> </a:t>
            </a:r>
          </a:p>
          <a:p>
            <a:pPr marL="285750" indent="-285750">
              <a:lnSpc>
                <a:spcPct val="200000"/>
              </a:lnSpc>
              <a:buFont typeface="Wingdings" panose="05000000000000000000" pitchFamily="2" charset="2"/>
              <a:buChar char="Ø"/>
            </a:pPr>
            <a:r>
              <a:rPr lang="en-US" b="0" i="0" dirty="0">
                <a:solidFill>
                  <a:schemeClr val="accent3">
                    <a:lumMod val="50000"/>
                  </a:schemeClr>
                </a:solidFill>
                <a:effectLst/>
              </a:rPr>
              <a:t>These types of relationships where we can find out some association or relation between two items is known </a:t>
            </a:r>
            <a:r>
              <a:rPr lang="en-US" b="0" i="1" dirty="0">
                <a:solidFill>
                  <a:schemeClr val="accent3">
                    <a:lumMod val="50000"/>
                  </a:schemeClr>
                </a:solidFill>
                <a:effectLst/>
              </a:rPr>
              <a:t>as single cardinality</a:t>
            </a:r>
            <a:r>
              <a:rPr lang="en-US" b="0" i="0" dirty="0">
                <a:solidFill>
                  <a:schemeClr val="accent3">
                    <a:lumMod val="50000"/>
                  </a:schemeClr>
                </a:solidFill>
                <a:effectLst/>
              </a:rPr>
              <a:t>.</a:t>
            </a:r>
          </a:p>
          <a:p>
            <a:pPr marL="285750" indent="-285750">
              <a:lnSpc>
                <a:spcPct val="200000"/>
              </a:lnSpc>
              <a:buFont typeface="Wingdings" panose="05000000000000000000" pitchFamily="2" charset="2"/>
              <a:buChar char="Ø"/>
            </a:pPr>
            <a:r>
              <a:rPr lang="en-US" b="0" i="0" dirty="0">
                <a:solidFill>
                  <a:schemeClr val="accent3">
                    <a:lumMod val="50000"/>
                  </a:schemeClr>
                </a:solidFill>
                <a:effectLst/>
              </a:rPr>
              <a:t>It is all about creating rules, and if the number of items increases, then cardinality also increases accordingly. </a:t>
            </a:r>
          </a:p>
          <a:p>
            <a:pPr marL="285750" indent="-285750">
              <a:lnSpc>
                <a:spcPct val="200000"/>
              </a:lnSpc>
              <a:buFont typeface="Wingdings" panose="05000000000000000000" pitchFamily="2" charset="2"/>
              <a:buChar char="Ø"/>
            </a:pPr>
            <a:r>
              <a:rPr lang="en-US" b="0" i="0" dirty="0">
                <a:solidFill>
                  <a:schemeClr val="accent3">
                    <a:lumMod val="50000"/>
                  </a:schemeClr>
                </a:solidFill>
                <a:effectLst/>
              </a:rPr>
              <a:t>So, to measure the associations between thousands of data items, there are several metrics. These metrics are given below:</a:t>
            </a:r>
            <a:endParaRPr lang="en-IN" dirty="0">
              <a:solidFill>
                <a:schemeClr val="accent3">
                  <a:lumMod val="50000"/>
                </a:schemeClr>
              </a:solidFill>
            </a:endParaRPr>
          </a:p>
          <a:p>
            <a:pPr>
              <a:lnSpc>
                <a:spcPct val="150000"/>
              </a:lnSpc>
            </a:pPr>
            <a:endParaRPr lang="en-IN" dirty="0"/>
          </a:p>
        </p:txBody>
      </p:sp>
      <p:pic>
        <p:nvPicPr>
          <p:cNvPr id="5" name="Picture 4">
            <a:extLst>
              <a:ext uri="{FF2B5EF4-FFF2-40B4-BE49-F238E27FC236}">
                <a16:creationId xmlns:a16="http://schemas.microsoft.com/office/drawing/2014/main" id="{48AD78E1-70FD-4CF4-8428-FD787B833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811" y="1899123"/>
            <a:ext cx="3816384" cy="666750"/>
          </a:xfrm>
          <a:prstGeom prst="rect">
            <a:avLst/>
          </a:prstGeom>
        </p:spPr>
      </p:pic>
    </p:spTree>
    <p:extLst>
      <p:ext uri="{BB962C8B-B14F-4D97-AF65-F5344CB8AC3E}">
        <p14:creationId xmlns:p14="http://schemas.microsoft.com/office/powerpoint/2010/main" val="28743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4409" y="155644"/>
            <a:ext cx="7709206" cy="457194"/>
          </a:xfrm>
        </p:spPr>
        <p:txBody>
          <a:bodyPr>
            <a:normAutofit fontScale="90000"/>
          </a:bodyPr>
          <a:lstStyle/>
          <a:p>
            <a:r>
              <a:rPr lang="en-US" sz="2800" dirty="0"/>
              <a:t>3.Exploratory Data Analysis</a:t>
            </a:r>
          </a:p>
        </p:txBody>
      </p:sp>
      <p:sp>
        <p:nvSpPr>
          <p:cNvPr id="3" name="Text Placeholder 2"/>
          <p:cNvSpPr>
            <a:spLocks noGrp="1"/>
          </p:cNvSpPr>
          <p:nvPr>
            <p:ph type="body" idx="1"/>
          </p:nvPr>
        </p:nvSpPr>
        <p:spPr>
          <a:xfrm>
            <a:off x="2101175" y="612838"/>
            <a:ext cx="9737388" cy="4931921"/>
          </a:xfrm>
        </p:spPr>
        <p:txBody>
          <a:bodyPr>
            <a:normAutofit/>
          </a:bodyPr>
          <a:lstStyle/>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Exploratory Data Analysis (or) EDA is nothing but a data exploration technique to understand the various aspects of the data.</a:t>
            </a:r>
          </a:p>
          <a:p>
            <a:pPr marL="342900" indent="-342900">
              <a:buFont typeface="Wingdings" panose="05000000000000000000" pitchFamily="2" charset="2"/>
              <a:buChar char="Ø"/>
            </a:pPr>
            <a:r>
              <a:rPr lang="en-US" sz="2000" dirty="0"/>
              <a:t>It is basically used to filter the data from redundancies.</a:t>
            </a:r>
          </a:p>
          <a:p>
            <a:endParaRPr lang="en-US" sz="2000" dirty="0"/>
          </a:p>
          <a:p>
            <a:pPr marL="342900" indent="-342900">
              <a:buFont typeface="Wingdings" panose="05000000000000000000" pitchFamily="2" charset="2"/>
              <a:buChar char="Ø"/>
            </a:pPr>
            <a:r>
              <a:rPr lang="en-US" sz="2000" dirty="0"/>
              <a:t>Steps in EDA:</a:t>
            </a:r>
            <a:br>
              <a:rPr lang="en-US" sz="2000" dirty="0"/>
            </a:br>
            <a:r>
              <a:rPr lang="en-US" sz="2000" dirty="0"/>
              <a:t>1.Understand the Data.</a:t>
            </a:r>
          </a:p>
          <a:p>
            <a:r>
              <a:rPr lang="en-US" sz="2000" dirty="0"/>
              <a:t>    2.Clean Data.</a:t>
            </a:r>
          </a:p>
          <a:p>
            <a:r>
              <a:rPr lang="en-US" sz="2000" dirty="0"/>
              <a:t>    3.Analysis of relationship between variables.</a:t>
            </a:r>
          </a:p>
          <a:p>
            <a:r>
              <a:rPr lang="en-US" sz="2000" dirty="0"/>
              <a:t>                 </a:t>
            </a:r>
          </a:p>
          <a:p>
            <a:endParaRPr lang="en-US" sz="2000" dirty="0"/>
          </a:p>
        </p:txBody>
      </p:sp>
      <p:cxnSp>
        <p:nvCxnSpPr>
          <p:cNvPr id="5" name="Straight Connector 4">
            <a:extLst>
              <a:ext uri="{FF2B5EF4-FFF2-40B4-BE49-F238E27FC236}">
                <a16:creationId xmlns:a16="http://schemas.microsoft.com/office/drawing/2014/main" id="{73A44AAF-4139-4804-B920-F75805CA9180}"/>
              </a:ext>
            </a:extLst>
          </p:cNvPr>
          <p:cNvCxnSpPr>
            <a:cxnSpLocks/>
          </p:cNvCxnSpPr>
          <p:nvPr/>
        </p:nvCxnSpPr>
        <p:spPr>
          <a:xfrm>
            <a:off x="3219855" y="612838"/>
            <a:ext cx="5145932" cy="0"/>
          </a:xfrm>
          <a:prstGeom prst="line">
            <a:avLst/>
          </a:prstGeom>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A7FC1B5A-DC66-494D-99DA-C71FD28A2B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7285" y="4114799"/>
            <a:ext cx="8526330" cy="2227631"/>
          </a:xfrm>
          <a:prstGeom prst="rect">
            <a:avLst/>
          </a:prstGeom>
        </p:spPr>
      </p:pic>
      <p:cxnSp>
        <p:nvCxnSpPr>
          <p:cNvPr id="10" name="Straight Connector 9">
            <a:extLst>
              <a:ext uri="{FF2B5EF4-FFF2-40B4-BE49-F238E27FC236}">
                <a16:creationId xmlns:a16="http://schemas.microsoft.com/office/drawing/2014/main" id="{F1D2EF77-E2F8-41E1-AC6A-8626AECDBE5E}"/>
              </a:ext>
            </a:extLst>
          </p:cNvPr>
          <p:cNvCxnSpPr/>
          <p:nvPr/>
        </p:nvCxnSpPr>
        <p:spPr>
          <a:xfrm>
            <a:off x="2597285" y="2431915"/>
            <a:ext cx="164397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057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91AE6-3DE0-4904-B913-93C71EB9277D}"/>
              </a:ext>
            </a:extLst>
          </p:cNvPr>
          <p:cNvSpPr>
            <a:spLocks noGrp="1"/>
          </p:cNvSpPr>
          <p:nvPr>
            <p:ph type="title"/>
          </p:nvPr>
        </p:nvSpPr>
        <p:spPr>
          <a:xfrm>
            <a:off x="730615" y="304800"/>
            <a:ext cx="3656559" cy="599872"/>
          </a:xfrm>
        </p:spPr>
        <p:txBody>
          <a:bodyPr/>
          <a:lstStyle/>
          <a:p>
            <a:r>
              <a:rPr lang="en-IN" dirty="0"/>
              <a:t>EDA</a:t>
            </a:r>
          </a:p>
        </p:txBody>
      </p:sp>
      <p:pic>
        <p:nvPicPr>
          <p:cNvPr id="4" name="Picture 3">
            <a:extLst>
              <a:ext uri="{FF2B5EF4-FFF2-40B4-BE49-F238E27FC236}">
                <a16:creationId xmlns:a16="http://schemas.microsoft.com/office/drawing/2014/main" id="{1D0A726B-895B-426C-810C-860CA4A4D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5975" y="1293778"/>
            <a:ext cx="5651769" cy="4668499"/>
          </a:xfrm>
          <a:prstGeom prst="rect">
            <a:avLst/>
          </a:prstGeom>
        </p:spPr>
      </p:pic>
      <p:pic>
        <p:nvPicPr>
          <p:cNvPr id="5" name="Picture 4">
            <a:extLst>
              <a:ext uri="{FF2B5EF4-FFF2-40B4-BE49-F238E27FC236}">
                <a16:creationId xmlns:a16="http://schemas.microsoft.com/office/drawing/2014/main" id="{CACFD62E-526A-4157-8DF5-F412663B77AE}"/>
              </a:ext>
            </a:extLst>
          </p:cNvPr>
          <p:cNvPicPr>
            <a:picLocks noChangeAspect="1"/>
          </p:cNvPicPr>
          <p:nvPr/>
        </p:nvPicPr>
        <p:blipFill>
          <a:blip r:embed="rId3"/>
          <a:stretch>
            <a:fillRect/>
          </a:stretch>
        </p:blipFill>
        <p:spPr>
          <a:xfrm>
            <a:off x="464726" y="1293779"/>
            <a:ext cx="5511300" cy="4756048"/>
          </a:xfrm>
          <a:prstGeom prst="rect">
            <a:avLst/>
          </a:prstGeom>
        </p:spPr>
      </p:pic>
      <p:cxnSp>
        <p:nvCxnSpPr>
          <p:cNvPr id="7" name="Straight Connector 6">
            <a:extLst>
              <a:ext uri="{FF2B5EF4-FFF2-40B4-BE49-F238E27FC236}">
                <a16:creationId xmlns:a16="http://schemas.microsoft.com/office/drawing/2014/main" id="{81274B0B-982D-4B15-BC00-0A34CA98418D}"/>
              </a:ext>
            </a:extLst>
          </p:cNvPr>
          <p:cNvCxnSpPr>
            <a:cxnSpLocks/>
          </p:cNvCxnSpPr>
          <p:nvPr/>
        </p:nvCxnSpPr>
        <p:spPr>
          <a:xfrm>
            <a:off x="730615" y="808174"/>
            <a:ext cx="1146823" cy="895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257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6EBB3E-7ED7-4E22-8D28-F6579B9AEF43}"/>
              </a:ext>
            </a:extLst>
          </p:cNvPr>
          <p:cNvSpPr txBox="1"/>
          <p:nvPr/>
        </p:nvSpPr>
        <p:spPr>
          <a:xfrm>
            <a:off x="554477" y="252919"/>
            <a:ext cx="6186791" cy="6844181"/>
          </a:xfrm>
          <a:prstGeom prst="rect">
            <a:avLst/>
          </a:prstGeom>
          <a:noFill/>
        </p:spPr>
        <p:txBody>
          <a:bodyPr wrap="square" rtlCol="0">
            <a:spAutoFit/>
          </a:bodyPr>
          <a:lstStyle/>
          <a:p>
            <a:pPr algn="l" fontAlgn="base"/>
            <a:r>
              <a:rPr lang="en-US" i="0" dirty="0">
                <a:solidFill>
                  <a:schemeClr val="accent1">
                    <a:lumMod val="50000"/>
                  </a:schemeClr>
                </a:solidFill>
                <a:effectLst/>
              </a:rPr>
              <a:t>There are three primary types of EDA:</a:t>
            </a:r>
          </a:p>
          <a:p>
            <a:pPr algn="l" fontAlgn="base"/>
            <a:endParaRPr lang="en-US" i="0" dirty="0">
              <a:solidFill>
                <a:schemeClr val="accent1">
                  <a:lumMod val="50000"/>
                </a:schemeClr>
              </a:solidFill>
              <a:effectLst/>
            </a:endParaRPr>
          </a:p>
          <a:p>
            <a:pPr marL="285750" indent="-285750" algn="l" fontAlgn="base">
              <a:lnSpc>
                <a:spcPct val="150000"/>
              </a:lnSpc>
              <a:buFont typeface="Wingdings" panose="05000000000000000000" pitchFamily="2" charset="2"/>
              <a:buChar char="Ø"/>
            </a:pPr>
            <a:r>
              <a:rPr lang="en-US" i="0" dirty="0">
                <a:solidFill>
                  <a:schemeClr val="accent6">
                    <a:lumMod val="50000"/>
                  </a:schemeClr>
                </a:solidFill>
                <a:effectLst/>
              </a:rPr>
              <a:t>Univariate</a:t>
            </a:r>
            <a:r>
              <a:rPr lang="en-US" i="0" dirty="0">
                <a:solidFill>
                  <a:schemeClr val="accent1">
                    <a:lumMod val="50000"/>
                  </a:schemeClr>
                </a:solidFill>
                <a:effectLst/>
              </a:rPr>
              <a:t> :</a:t>
            </a:r>
          </a:p>
          <a:p>
            <a:pPr algn="l" fontAlgn="base">
              <a:lnSpc>
                <a:spcPct val="150000"/>
              </a:lnSpc>
            </a:pPr>
            <a:r>
              <a:rPr lang="en-US" dirty="0">
                <a:solidFill>
                  <a:schemeClr val="accent1">
                    <a:lumMod val="50000"/>
                  </a:schemeClr>
                </a:solidFill>
              </a:rPr>
              <a:t>   </a:t>
            </a:r>
            <a:r>
              <a:rPr lang="en-US" dirty="0">
                <a:solidFill>
                  <a:schemeClr val="accent4">
                    <a:lumMod val="75000"/>
                  </a:schemeClr>
                </a:solidFill>
                <a:effectLst/>
              </a:rPr>
              <a:t>This shows every observation/distribution in data on a single data variable. It can be     </a:t>
            </a:r>
          </a:p>
          <a:p>
            <a:pPr algn="l" fontAlgn="base">
              <a:lnSpc>
                <a:spcPct val="150000"/>
              </a:lnSpc>
            </a:pPr>
            <a:r>
              <a:rPr lang="en-US" dirty="0">
                <a:solidFill>
                  <a:schemeClr val="accent4">
                    <a:lumMod val="75000"/>
                  </a:schemeClr>
                </a:solidFill>
              </a:rPr>
              <a:t>   </a:t>
            </a:r>
            <a:r>
              <a:rPr lang="en-US" dirty="0">
                <a:solidFill>
                  <a:schemeClr val="accent4">
                    <a:lumMod val="75000"/>
                  </a:schemeClr>
                </a:solidFill>
                <a:effectLst/>
              </a:rPr>
              <a:t>shown with the help of various plots like Scatter Plot, Line Plot,Histrograms.</a:t>
            </a:r>
            <a:endParaRPr lang="en-US" dirty="0">
              <a:solidFill>
                <a:schemeClr val="accent1">
                  <a:lumMod val="50000"/>
                </a:schemeClr>
              </a:solidFill>
              <a:effectLst/>
            </a:endParaRPr>
          </a:p>
          <a:p>
            <a:pPr marL="285750" indent="-285750" algn="l" fontAlgn="base">
              <a:lnSpc>
                <a:spcPct val="150000"/>
              </a:lnSpc>
              <a:buFont typeface="Wingdings" panose="05000000000000000000" pitchFamily="2" charset="2"/>
              <a:buChar char="Ø"/>
            </a:pPr>
            <a:r>
              <a:rPr lang="en-US" dirty="0">
                <a:solidFill>
                  <a:schemeClr val="accent6">
                    <a:lumMod val="50000"/>
                  </a:schemeClr>
                </a:solidFill>
              </a:rPr>
              <a:t>B</a:t>
            </a:r>
            <a:r>
              <a:rPr lang="en-US" i="0" dirty="0">
                <a:solidFill>
                  <a:schemeClr val="accent6">
                    <a:lumMod val="50000"/>
                  </a:schemeClr>
                </a:solidFill>
                <a:effectLst/>
              </a:rPr>
              <a:t>ivariate </a:t>
            </a:r>
            <a:r>
              <a:rPr lang="en-US" i="0" dirty="0">
                <a:solidFill>
                  <a:schemeClr val="accent1">
                    <a:lumMod val="50000"/>
                  </a:schemeClr>
                </a:solidFill>
                <a:effectLst/>
              </a:rPr>
              <a:t>:</a:t>
            </a:r>
          </a:p>
          <a:p>
            <a:pPr algn="l" fontAlgn="base">
              <a:lnSpc>
                <a:spcPct val="150000"/>
              </a:lnSpc>
            </a:pPr>
            <a:r>
              <a:rPr lang="en-US" dirty="0">
                <a:solidFill>
                  <a:schemeClr val="accent1">
                    <a:lumMod val="50000"/>
                  </a:schemeClr>
                </a:solidFill>
              </a:rPr>
              <a:t>  </a:t>
            </a:r>
            <a:r>
              <a:rPr lang="en-US" dirty="0">
                <a:solidFill>
                  <a:schemeClr val="accent1">
                    <a:lumMod val="50000"/>
                  </a:schemeClr>
                </a:solidFill>
                <a:effectLst/>
              </a:rPr>
              <a:t>Bivariate analysis displays are done to reveal the relationship between two data variables.</a:t>
            </a:r>
          </a:p>
          <a:p>
            <a:pPr algn="l" fontAlgn="base">
              <a:lnSpc>
                <a:spcPct val="150000"/>
              </a:lnSpc>
            </a:pPr>
            <a:r>
              <a:rPr lang="en-US" dirty="0">
                <a:solidFill>
                  <a:schemeClr val="accent1">
                    <a:lumMod val="50000"/>
                  </a:schemeClr>
                </a:solidFill>
              </a:rPr>
              <a:t>  </a:t>
            </a:r>
            <a:r>
              <a:rPr lang="en-US" dirty="0">
                <a:solidFill>
                  <a:schemeClr val="accent1">
                    <a:lumMod val="50000"/>
                  </a:schemeClr>
                </a:solidFill>
                <a:effectLst/>
              </a:rPr>
              <a:t>It can also be shown with the help of Scatter plots, histograms, Heat Maps, Box Plots</a:t>
            </a:r>
            <a:r>
              <a:rPr lang="en-US" b="0" dirty="0">
                <a:solidFill>
                  <a:schemeClr val="accent1">
                    <a:lumMod val="50000"/>
                  </a:schemeClr>
                </a:solidFill>
                <a:effectLst/>
                <a:latin typeface="Lato" panose="020B0604020202020204" pitchFamily="34" charset="0"/>
              </a:rPr>
              <a:t>.</a:t>
            </a:r>
            <a:r>
              <a:rPr lang="en-US" i="0" dirty="0">
                <a:solidFill>
                  <a:schemeClr val="accent1">
                    <a:lumMod val="50000"/>
                  </a:schemeClr>
                </a:solidFill>
                <a:effectLst/>
              </a:rPr>
              <a:t> </a:t>
            </a:r>
          </a:p>
          <a:p>
            <a:pPr marL="285750" indent="-285750" algn="l" fontAlgn="base">
              <a:lnSpc>
                <a:spcPct val="150000"/>
              </a:lnSpc>
              <a:buFont typeface="Wingdings" panose="05000000000000000000" pitchFamily="2" charset="2"/>
              <a:buChar char="Ø"/>
            </a:pPr>
            <a:r>
              <a:rPr lang="en-US" i="0" dirty="0">
                <a:solidFill>
                  <a:schemeClr val="accent6">
                    <a:lumMod val="50000"/>
                  </a:schemeClr>
                </a:solidFill>
                <a:effectLst/>
              </a:rPr>
              <a:t>Multivariate :</a:t>
            </a:r>
          </a:p>
          <a:p>
            <a:pPr algn="l" fontAlgn="base">
              <a:lnSpc>
                <a:spcPct val="150000"/>
              </a:lnSpc>
            </a:pPr>
            <a:r>
              <a:rPr lang="en-US" dirty="0">
                <a:solidFill>
                  <a:schemeClr val="accent1">
                    <a:lumMod val="50000"/>
                  </a:schemeClr>
                </a:solidFill>
              </a:rPr>
              <a:t>  </a:t>
            </a:r>
            <a:r>
              <a:rPr lang="en-US" dirty="0">
                <a:solidFill>
                  <a:schemeClr val="tx1">
                    <a:lumMod val="75000"/>
                  </a:schemeClr>
                </a:solidFill>
                <a:effectLst/>
              </a:rPr>
              <a:t>Multivariate analysis, as the name suggests,displays are done to reveal the relationship between more than two data variables.</a:t>
            </a:r>
          </a:p>
          <a:p>
            <a:pPr algn="l" fontAlgn="base">
              <a:lnSpc>
                <a:spcPct val="150000"/>
              </a:lnSpc>
            </a:pPr>
            <a:endParaRPr lang="en-US" i="0" dirty="0">
              <a:solidFill>
                <a:schemeClr val="accent1">
                  <a:lumMod val="50000"/>
                </a:schemeClr>
              </a:solidFill>
              <a:effectLst/>
            </a:endParaRPr>
          </a:p>
        </p:txBody>
      </p:sp>
      <p:cxnSp>
        <p:nvCxnSpPr>
          <p:cNvPr id="7" name="Straight Connector 6">
            <a:extLst>
              <a:ext uri="{FF2B5EF4-FFF2-40B4-BE49-F238E27FC236}">
                <a16:creationId xmlns:a16="http://schemas.microsoft.com/office/drawing/2014/main" id="{E31E080D-CAF9-4CD6-B1C3-1A345262BEDB}"/>
              </a:ext>
            </a:extLst>
          </p:cNvPr>
          <p:cNvCxnSpPr>
            <a:cxnSpLocks/>
          </p:cNvCxnSpPr>
          <p:nvPr/>
        </p:nvCxnSpPr>
        <p:spPr>
          <a:xfrm>
            <a:off x="972766" y="1177047"/>
            <a:ext cx="126459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99F8BA0B-FE19-4737-B45C-99C7AC174FEE}"/>
              </a:ext>
            </a:extLst>
          </p:cNvPr>
          <p:cNvCxnSpPr>
            <a:cxnSpLocks/>
          </p:cNvCxnSpPr>
          <p:nvPr/>
        </p:nvCxnSpPr>
        <p:spPr>
          <a:xfrm>
            <a:off x="878732" y="2441644"/>
            <a:ext cx="1099225" cy="1"/>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AB2E15F0-BA41-4289-85A7-E840D1448FD4}"/>
              </a:ext>
            </a:extLst>
          </p:cNvPr>
          <p:cNvCxnSpPr>
            <a:cxnSpLocks/>
          </p:cNvCxnSpPr>
          <p:nvPr/>
        </p:nvCxnSpPr>
        <p:spPr>
          <a:xfrm>
            <a:off x="972766" y="3633281"/>
            <a:ext cx="1498059" cy="0"/>
          </a:xfrm>
          <a:prstGeom prst="line">
            <a:avLst/>
          </a:prstGeom>
        </p:spPr>
        <p:style>
          <a:lnRef idx="3">
            <a:schemeClr val="accent1"/>
          </a:lnRef>
          <a:fillRef idx="0">
            <a:schemeClr val="accent1"/>
          </a:fillRef>
          <a:effectRef idx="2">
            <a:schemeClr val="accent1"/>
          </a:effectRef>
          <a:fontRef idx="minor">
            <a:schemeClr val="tx1"/>
          </a:fontRef>
        </p:style>
      </p:cxnSp>
      <p:pic>
        <p:nvPicPr>
          <p:cNvPr id="3" name="Picture 2">
            <a:extLst>
              <a:ext uri="{FF2B5EF4-FFF2-40B4-BE49-F238E27FC236}">
                <a16:creationId xmlns:a16="http://schemas.microsoft.com/office/drawing/2014/main" id="{AB1858F1-5806-4787-A26D-AEF9A860F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979" y="4239537"/>
            <a:ext cx="4966501" cy="2433637"/>
          </a:xfrm>
          <a:prstGeom prst="rect">
            <a:avLst/>
          </a:prstGeom>
        </p:spPr>
      </p:pic>
      <p:pic>
        <p:nvPicPr>
          <p:cNvPr id="8" name="Picture 7">
            <a:extLst>
              <a:ext uri="{FF2B5EF4-FFF2-40B4-BE49-F238E27FC236}">
                <a16:creationId xmlns:a16="http://schemas.microsoft.com/office/drawing/2014/main" id="{E1C5DBED-4923-45FF-86D8-E0A197AC4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8016"/>
            <a:ext cx="5233480" cy="3521413"/>
          </a:xfrm>
          <a:prstGeom prst="rect">
            <a:avLst/>
          </a:prstGeom>
        </p:spPr>
      </p:pic>
    </p:spTree>
    <p:extLst>
      <p:ext uri="{BB962C8B-B14F-4D97-AF65-F5344CB8AC3E}">
        <p14:creationId xmlns:p14="http://schemas.microsoft.com/office/powerpoint/2010/main" val="41489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F86238-CD57-4D6B-9AE2-1700D2D85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46" y="272374"/>
            <a:ext cx="11400816" cy="6206247"/>
          </a:xfrm>
          <a:prstGeom prst="rect">
            <a:avLst/>
          </a:prstGeom>
        </p:spPr>
      </p:pic>
    </p:spTree>
    <p:extLst>
      <p:ext uri="{BB962C8B-B14F-4D97-AF65-F5344CB8AC3E}">
        <p14:creationId xmlns:p14="http://schemas.microsoft.com/office/powerpoint/2010/main" val="207449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69D4-33BD-43D0-A626-50D14307CC92}"/>
              </a:ext>
            </a:extLst>
          </p:cNvPr>
          <p:cNvSpPr>
            <a:spLocks noGrp="1"/>
          </p:cNvSpPr>
          <p:nvPr>
            <p:ph type="title"/>
          </p:nvPr>
        </p:nvSpPr>
        <p:spPr>
          <a:xfrm>
            <a:off x="2762654" y="126460"/>
            <a:ext cx="7723763" cy="661480"/>
          </a:xfrm>
        </p:spPr>
        <p:txBody>
          <a:bodyPr>
            <a:normAutofit/>
          </a:bodyPr>
          <a:lstStyle/>
          <a:p>
            <a:r>
              <a:rPr lang="en-IN" sz="2800" dirty="0"/>
              <a:t>4.Prediction Using Decision Trees</a:t>
            </a:r>
          </a:p>
        </p:txBody>
      </p:sp>
      <p:sp>
        <p:nvSpPr>
          <p:cNvPr id="3" name="Text Placeholder 2">
            <a:extLst>
              <a:ext uri="{FF2B5EF4-FFF2-40B4-BE49-F238E27FC236}">
                <a16:creationId xmlns:a16="http://schemas.microsoft.com/office/drawing/2014/main" id="{1ADA2C5F-2E85-4647-AF76-D295AFCB3DE8}"/>
              </a:ext>
            </a:extLst>
          </p:cNvPr>
          <p:cNvSpPr>
            <a:spLocks noGrp="1"/>
          </p:cNvSpPr>
          <p:nvPr>
            <p:ph type="body" idx="1"/>
          </p:nvPr>
        </p:nvSpPr>
        <p:spPr>
          <a:xfrm>
            <a:off x="2879387" y="992221"/>
            <a:ext cx="9312613" cy="5252936"/>
          </a:xfrm>
        </p:spPr>
        <p:txBody>
          <a:bodyPr>
            <a:normAutofit/>
          </a:bodyPr>
          <a:lstStyle/>
          <a:p>
            <a:pPr marL="285750" indent="-285750">
              <a:lnSpc>
                <a:spcPct val="150000"/>
              </a:lnSpc>
              <a:buFont typeface="Wingdings" panose="05000000000000000000" pitchFamily="2" charset="2"/>
              <a:buChar char="Ø"/>
            </a:pPr>
            <a:r>
              <a:rPr lang="en-IN" sz="1800" dirty="0">
                <a:solidFill>
                  <a:schemeClr val="accent3">
                    <a:lumMod val="50000"/>
                  </a:schemeClr>
                </a:solidFill>
              </a:rPr>
              <a:t>Decision tree:</a:t>
            </a:r>
            <a:r>
              <a:rPr lang="en-IN" sz="2000" dirty="0"/>
              <a:t>It is a graphical representation of all the possible solutions to decision based on certain coditions</a:t>
            </a:r>
            <a:r>
              <a:rPr lang="en-IN" dirty="0"/>
              <a:t>.</a:t>
            </a:r>
          </a:p>
          <a:p>
            <a:pPr marL="285750" indent="-285750">
              <a:lnSpc>
                <a:spcPct val="150000"/>
              </a:lnSpc>
              <a:buFont typeface="Wingdings" panose="05000000000000000000" pitchFamily="2" charset="2"/>
              <a:buChar char="Ø"/>
            </a:pPr>
            <a:r>
              <a:rPr lang="en-IN" sz="1800" dirty="0"/>
              <a:t>Here the root node having entire data set information.</a:t>
            </a:r>
          </a:p>
          <a:p>
            <a:pPr marL="285750" indent="-285750">
              <a:lnSpc>
                <a:spcPct val="150000"/>
              </a:lnSpc>
              <a:buFont typeface="Wingdings" panose="05000000000000000000" pitchFamily="2" charset="2"/>
              <a:buChar char="Ø"/>
            </a:pPr>
            <a:r>
              <a:rPr lang="en-IN" sz="1800" dirty="0"/>
              <a:t>It is Supervised machine learning algorithm, but it can work both  Regression and classification Problems.</a:t>
            </a:r>
          </a:p>
          <a:p>
            <a:pPr marL="285750" indent="-285750">
              <a:lnSpc>
                <a:spcPct val="150000"/>
              </a:lnSpc>
              <a:buFont typeface="Wingdings" panose="05000000000000000000" pitchFamily="2" charset="2"/>
              <a:buChar char="Ø"/>
            </a:pPr>
            <a:r>
              <a:rPr lang="en-IN" sz="1800" dirty="0"/>
              <a:t>The leaf nodes can having final results and internal nodes can take decision making information.</a:t>
            </a:r>
          </a:p>
          <a:p>
            <a:pPr marL="285750" indent="-285750">
              <a:lnSpc>
                <a:spcPct val="150000"/>
              </a:lnSpc>
              <a:buFont typeface="Wingdings" panose="05000000000000000000" pitchFamily="2" charset="2"/>
              <a:buChar char="Ø"/>
            </a:pPr>
            <a:r>
              <a:rPr lang="en-IN" sz="1800" dirty="0"/>
              <a:t>In building Decision tree the major challenge is creating Decision nodes.It can possible in two ways.we</a:t>
            </a:r>
          </a:p>
          <a:p>
            <a:pPr marL="285750" indent="-285750">
              <a:lnSpc>
                <a:spcPct val="150000"/>
              </a:lnSpc>
              <a:buFont typeface="Wingdings" panose="05000000000000000000" pitchFamily="2" charset="2"/>
              <a:buChar char="Ø"/>
            </a:pPr>
            <a:r>
              <a:rPr lang="en-IN" sz="1800" dirty="0"/>
              <a:t>We want split the decision is best to split  to divide the information.</a:t>
            </a:r>
          </a:p>
          <a:p>
            <a:pPr>
              <a:lnSpc>
                <a:spcPct val="150000"/>
              </a:lnSpc>
            </a:pPr>
            <a:r>
              <a:rPr lang="en-IN" sz="1800" dirty="0"/>
              <a:t>    1.CART Algorithm.</a:t>
            </a:r>
          </a:p>
          <a:p>
            <a:pPr>
              <a:lnSpc>
                <a:spcPct val="150000"/>
              </a:lnSpc>
            </a:pPr>
            <a:r>
              <a:rPr lang="en-IN" sz="1800" dirty="0"/>
              <a:t>    2.ID3 Algorithm.</a:t>
            </a:r>
          </a:p>
          <a:p>
            <a:pPr>
              <a:lnSpc>
                <a:spcPct val="150000"/>
              </a:lnSpc>
            </a:pPr>
            <a:endParaRPr lang="en-IN" sz="1800" dirty="0">
              <a:solidFill>
                <a:schemeClr val="accent3">
                  <a:lumMod val="50000"/>
                </a:schemeClr>
              </a:solidFill>
            </a:endParaRPr>
          </a:p>
          <a:p>
            <a:pPr marL="285750" indent="-285750">
              <a:buFont typeface="Wingdings" panose="05000000000000000000" pitchFamily="2" charset="2"/>
              <a:buChar char="Ø"/>
            </a:pPr>
            <a:endParaRPr lang="en-IN" sz="1800" dirty="0"/>
          </a:p>
        </p:txBody>
      </p:sp>
      <p:cxnSp>
        <p:nvCxnSpPr>
          <p:cNvPr id="5" name="Straight Connector 4">
            <a:extLst>
              <a:ext uri="{FF2B5EF4-FFF2-40B4-BE49-F238E27FC236}">
                <a16:creationId xmlns:a16="http://schemas.microsoft.com/office/drawing/2014/main" id="{A9B18185-538F-423E-B896-336F63D423E8}"/>
              </a:ext>
            </a:extLst>
          </p:cNvPr>
          <p:cNvCxnSpPr>
            <a:cxnSpLocks/>
          </p:cNvCxnSpPr>
          <p:nvPr/>
        </p:nvCxnSpPr>
        <p:spPr>
          <a:xfrm>
            <a:off x="2762654" y="690664"/>
            <a:ext cx="609924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6" name="Straight Connector 5">
            <a:extLst>
              <a:ext uri="{FF2B5EF4-FFF2-40B4-BE49-F238E27FC236}">
                <a16:creationId xmlns:a16="http://schemas.microsoft.com/office/drawing/2014/main" id="{558A402D-16B5-4DC2-A066-6516FF05D9B5}"/>
              </a:ext>
            </a:extLst>
          </p:cNvPr>
          <p:cNvCxnSpPr/>
          <p:nvPr/>
        </p:nvCxnSpPr>
        <p:spPr>
          <a:xfrm>
            <a:off x="2986391" y="1410511"/>
            <a:ext cx="1819072" cy="0"/>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6">
            <a:extLst>
              <a:ext uri="{FF2B5EF4-FFF2-40B4-BE49-F238E27FC236}">
                <a16:creationId xmlns:a16="http://schemas.microsoft.com/office/drawing/2014/main" id="{6E0BB53B-0817-4955-BF4F-87288C85B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9231"/>
            <a:ext cx="2986391" cy="4426080"/>
          </a:xfrm>
          <a:prstGeom prst="rect">
            <a:avLst/>
          </a:prstGeom>
        </p:spPr>
      </p:pic>
    </p:spTree>
    <p:extLst>
      <p:ext uri="{BB962C8B-B14F-4D97-AF65-F5344CB8AC3E}">
        <p14:creationId xmlns:p14="http://schemas.microsoft.com/office/powerpoint/2010/main" val="94081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DE2D-3D06-4DC2-AF6B-E02EC649FA4F}"/>
              </a:ext>
            </a:extLst>
          </p:cNvPr>
          <p:cNvSpPr>
            <a:spLocks noGrp="1"/>
          </p:cNvSpPr>
          <p:nvPr>
            <p:ph type="title"/>
          </p:nvPr>
        </p:nvSpPr>
        <p:spPr>
          <a:xfrm>
            <a:off x="1065212" y="256161"/>
            <a:ext cx="3059316" cy="512323"/>
          </a:xfrm>
        </p:spPr>
        <p:txBody>
          <a:bodyPr>
            <a:normAutofit/>
          </a:bodyPr>
          <a:lstStyle/>
          <a:p>
            <a:r>
              <a:rPr lang="en-IN" sz="2400" dirty="0"/>
              <a:t>ID3 Algorithm:</a:t>
            </a:r>
          </a:p>
        </p:txBody>
      </p:sp>
      <p:cxnSp>
        <p:nvCxnSpPr>
          <p:cNvPr id="4" name="Straight Connector 3">
            <a:extLst>
              <a:ext uri="{FF2B5EF4-FFF2-40B4-BE49-F238E27FC236}">
                <a16:creationId xmlns:a16="http://schemas.microsoft.com/office/drawing/2014/main" id="{62AFEA63-4169-47CB-8342-39C260B868BD}"/>
              </a:ext>
            </a:extLst>
          </p:cNvPr>
          <p:cNvCxnSpPr>
            <a:cxnSpLocks/>
          </p:cNvCxnSpPr>
          <p:nvPr/>
        </p:nvCxnSpPr>
        <p:spPr>
          <a:xfrm flipV="1">
            <a:off x="992221" y="668550"/>
            <a:ext cx="2393005" cy="48653"/>
          </a:xfrm>
          <a:prstGeom prst="line">
            <a:avLst/>
          </a:prstGeom>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391C975B-B1AC-44BE-AE29-BA998CD9526B}"/>
              </a:ext>
            </a:extLst>
          </p:cNvPr>
          <p:cNvSpPr txBox="1"/>
          <p:nvPr/>
        </p:nvSpPr>
        <p:spPr>
          <a:xfrm>
            <a:off x="573933" y="301558"/>
            <a:ext cx="11128442" cy="4801314"/>
          </a:xfrm>
          <a:prstGeom prst="rect">
            <a:avLst/>
          </a:prstGeom>
          <a:noFill/>
        </p:spPr>
        <p:txBody>
          <a:bodyPr wrap="square" rtlCol="0">
            <a:spAutoFit/>
          </a:bodyPr>
          <a:lstStyle/>
          <a:p>
            <a:pPr>
              <a:lnSpc>
                <a:spcPct val="150000"/>
              </a:lnSpc>
            </a:pPr>
            <a:endParaRPr lang="en-IN" dirty="0"/>
          </a:p>
          <a:p>
            <a:pPr marL="285750" indent="-285750">
              <a:lnSpc>
                <a:spcPct val="150000"/>
              </a:lnSpc>
              <a:buFont typeface="Wingdings" panose="05000000000000000000" pitchFamily="2" charset="2"/>
              <a:buChar char="Ø"/>
            </a:pPr>
            <a:r>
              <a:rPr lang="en-IN" dirty="0"/>
              <a:t>It mainly Working based on the Information Gain.</a:t>
            </a:r>
          </a:p>
          <a:p>
            <a:pPr>
              <a:lnSpc>
                <a:spcPct val="150000"/>
              </a:lnSpc>
            </a:pPr>
            <a:r>
              <a:rPr lang="en-IN" dirty="0">
                <a:solidFill>
                  <a:schemeClr val="accent3">
                    <a:lumMod val="50000"/>
                  </a:schemeClr>
                </a:solidFill>
              </a:rPr>
              <a:t>Information Gain(IG):</a:t>
            </a:r>
          </a:p>
          <a:p>
            <a:pPr marL="285750" indent="-285750" algn="just">
              <a:lnSpc>
                <a:spcPct val="150000"/>
              </a:lnSpc>
              <a:buFont typeface="Wingdings" panose="05000000000000000000" pitchFamily="2" charset="2"/>
              <a:buChar char="Ø"/>
            </a:pPr>
            <a:r>
              <a:rPr lang="en-IN" dirty="0"/>
              <a:t>   </a:t>
            </a:r>
            <a:r>
              <a:rPr lang="en-US" b="0" dirty="0">
                <a:solidFill>
                  <a:schemeClr val="accent1">
                    <a:lumMod val="50000"/>
                  </a:schemeClr>
                </a:solidFill>
                <a:effectLst/>
              </a:rPr>
              <a:t>Information Gain is the decrease/increase in Entropy value when the node is split.</a:t>
            </a:r>
          </a:p>
          <a:p>
            <a:pPr marL="285750" indent="-285750" algn="just">
              <a:lnSpc>
                <a:spcPct val="150000"/>
              </a:lnSpc>
              <a:buFont typeface="Wingdings" panose="05000000000000000000" pitchFamily="2" charset="2"/>
              <a:buChar char="Ø"/>
            </a:pPr>
            <a:r>
              <a:rPr lang="en-US" b="0" dirty="0">
                <a:solidFill>
                  <a:schemeClr val="accent1">
                    <a:lumMod val="50000"/>
                  </a:schemeClr>
                </a:solidFill>
                <a:effectLst/>
              </a:rPr>
              <a:t>  An attribute should have the highest information gain to be selected for splitting. </a:t>
            </a:r>
          </a:p>
          <a:p>
            <a:pPr marL="285750" indent="-285750" algn="just">
              <a:lnSpc>
                <a:spcPct val="150000"/>
              </a:lnSpc>
              <a:buFont typeface="Wingdings" panose="05000000000000000000" pitchFamily="2" charset="2"/>
              <a:buChar char="Ø"/>
            </a:pPr>
            <a:r>
              <a:rPr lang="en-US" dirty="0">
                <a:solidFill>
                  <a:schemeClr val="accent1">
                    <a:lumMod val="50000"/>
                  </a:schemeClr>
                </a:solidFill>
              </a:rPr>
              <a:t>  </a:t>
            </a:r>
            <a:r>
              <a:rPr lang="en-US" b="0" dirty="0">
                <a:solidFill>
                  <a:schemeClr val="accent1">
                    <a:lumMod val="50000"/>
                  </a:schemeClr>
                </a:solidFill>
                <a:effectLst/>
              </a:rPr>
              <a:t>Based on the  computed values of Entropy and Information Gain, we choose the  best</a:t>
            </a:r>
          </a:p>
          <a:p>
            <a:pPr algn="just">
              <a:lnSpc>
                <a:spcPct val="150000"/>
              </a:lnSpc>
            </a:pPr>
            <a:r>
              <a:rPr lang="en-US" dirty="0">
                <a:solidFill>
                  <a:schemeClr val="accent1">
                    <a:lumMod val="50000"/>
                  </a:schemeClr>
                </a:solidFill>
              </a:rPr>
              <a:t>     Attribute for split.</a:t>
            </a:r>
            <a:r>
              <a:rPr lang="en-US" b="0" dirty="0">
                <a:solidFill>
                  <a:schemeClr val="accent1">
                    <a:lumMod val="50000"/>
                  </a:schemeClr>
                </a:solidFill>
                <a:effectLst/>
              </a:rPr>
              <a:t>   </a:t>
            </a:r>
          </a:p>
          <a:p>
            <a:pPr algn="just">
              <a:lnSpc>
                <a:spcPct val="150000"/>
              </a:lnSpc>
            </a:pPr>
            <a:r>
              <a:rPr lang="en-US" dirty="0">
                <a:solidFill>
                  <a:schemeClr val="accent1">
                    <a:lumMod val="50000"/>
                  </a:schemeClr>
                </a:solidFill>
              </a:rPr>
              <a:t> </a:t>
            </a:r>
            <a:r>
              <a:rPr lang="en-US" dirty="0">
                <a:solidFill>
                  <a:schemeClr val="accent3">
                    <a:lumMod val="50000"/>
                  </a:schemeClr>
                </a:solidFill>
              </a:rPr>
              <a:t>Entropy:</a:t>
            </a:r>
          </a:p>
          <a:p>
            <a:pPr marL="285750" indent="-285750" algn="just">
              <a:lnSpc>
                <a:spcPct val="150000"/>
              </a:lnSpc>
              <a:buFont typeface="Wingdings" panose="05000000000000000000" pitchFamily="2" charset="2"/>
              <a:buChar char="Ø"/>
            </a:pPr>
            <a:r>
              <a:rPr lang="en-US" b="0" dirty="0">
                <a:solidFill>
                  <a:schemeClr val="accent1">
                    <a:lumMod val="50000"/>
                  </a:schemeClr>
                </a:solidFill>
                <a:effectLst/>
              </a:rPr>
              <a:t>It is measurement of degree of Randomness of information. </a:t>
            </a:r>
          </a:p>
          <a:p>
            <a:pPr algn="just">
              <a:lnSpc>
                <a:spcPct val="150000"/>
              </a:lnSpc>
            </a:pPr>
            <a:r>
              <a:rPr lang="en-US" dirty="0">
                <a:solidFill>
                  <a:schemeClr val="accent1">
                    <a:lumMod val="50000"/>
                  </a:schemeClr>
                </a:solidFill>
              </a:rPr>
              <a:t>     E=-P(yes)log2P(yes)-P(no)log2P(no)</a:t>
            </a:r>
            <a:r>
              <a:rPr lang="en-US" b="0" dirty="0">
                <a:solidFill>
                  <a:schemeClr val="accent1">
                    <a:lumMod val="50000"/>
                  </a:schemeClr>
                </a:solidFill>
                <a:effectLst/>
              </a:rPr>
              <a:t> </a:t>
            </a:r>
          </a:p>
          <a:p>
            <a:endParaRPr lang="en-IN" dirty="0">
              <a:solidFill>
                <a:schemeClr val="accent1">
                  <a:lumMod val="50000"/>
                </a:schemeClr>
              </a:solidFill>
            </a:endParaRPr>
          </a:p>
          <a:p>
            <a:pPr marL="285750" indent="-285750">
              <a:buFont typeface="Wingdings" panose="05000000000000000000" pitchFamily="2" charset="2"/>
              <a:buChar char="Ø"/>
            </a:pPr>
            <a:r>
              <a:rPr lang="en-IN" dirty="0"/>
              <a:t>I.G=E-[w*E(for each attribute)]</a:t>
            </a:r>
          </a:p>
        </p:txBody>
      </p:sp>
      <p:cxnSp>
        <p:nvCxnSpPr>
          <p:cNvPr id="15" name="Straight Connector 14">
            <a:extLst>
              <a:ext uri="{FF2B5EF4-FFF2-40B4-BE49-F238E27FC236}">
                <a16:creationId xmlns:a16="http://schemas.microsoft.com/office/drawing/2014/main" id="{399015B8-9820-4ABF-858A-30A86E471871}"/>
              </a:ext>
            </a:extLst>
          </p:cNvPr>
          <p:cNvCxnSpPr/>
          <p:nvPr/>
        </p:nvCxnSpPr>
        <p:spPr>
          <a:xfrm>
            <a:off x="573933" y="1488332"/>
            <a:ext cx="232001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DF7E02C7-814C-4F2A-8A71-97378C8D9191}"/>
              </a:ext>
            </a:extLst>
          </p:cNvPr>
          <p:cNvCxnSpPr/>
          <p:nvPr/>
        </p:nvCxnSpPr>
        <p:spPr>
          <a:xfrm>
            <a:off x="727159" y="3677055"/>
            <a:ext cx="899775" cy="0"/>
          </a:xfrm>
          <a:prstGeom prst="line">
            <a:avLst/>
          </a:prstGeom>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0799C950-9E11-4A18-BCA6-F6083D661728}"/>
              </a:ext>
            </a:extLst>
          </p:cNvPr>
          <p:cNvSpPr/>
          <p:nvPr/>
        </p:nvSpPr>
        <p:spPr>
          <a:xfrm>
            <a:off x="1070043" y="4085618"/>
            <a:ext cx="4280170" cy="36964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dirty="0"/>
          </a:p>
        </p:txBody>
      </p:sp>
      <p:sp>
        <p:nvSpPr>
          <p:cNvPr id="19" name="Rectangle 18">
            <a:extLst>
              <a:ext uri="{FF2B5EF4-FFF2-40B4-BE49-F238E27FC236}">
                <a16:creationId xmlns:a16="http://schemas.microsoft.com/office/drawing/2014/main" id="{5492CB57-FDFB-416B-BBF2-B0B671D7EA89}"/>
              </a:ext>
            </a:extLst>
          </p:cNvPr>
          <p:cNvSpPr/>
          <p:nvPr/>
        </p:nvSpPr>
        <p:spPr>
          <a:xfrm>
            <a:off x="826851" y="4653665"/>
            <a:ext cx="4396902" cy="476032"/>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dirty="0"/>
          </a:p>
        </p:txBody>
      </p:sp>
    </p:spTree>
    <p:extLst>
      <p:ext uri="{BB962C8B-B14F-4D97-AF65-F5344CB8AC3E}">
        <p14:creationId xmlns:p14="http://schemas.microsoft.com/office/powerpoint/2010/main" val="10523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39A67-1A51-4702-9026-00DF8A8777D4}"/>
              </a:ext>
            </a:extLst>
          </p:cNvPr>
          <p:cNvSpPr>
            <a:spLocks noGrp="1"/>
          </p:cNvSpPr>
          <p:nvPr>
            <p:ph type="title"/>
          </p:nvPr>
        </p:nvSpPr>
        <p:spPr>
          <a:xfrm>
            <a:off x="700392" y="207524"/>
            <a:ext cx="3725694" cy="463685"/>
          </a:xfrm>
        </p:spPr>
        <p:txBody>
          <a:bodyPr>
            <a:normAutofit/>
          </a:bodyPr>
          <a:lstStyle/>
          <a:p>
            <a:r>
              <a:rPr lang="en-IN" sz="2400" dirty="0"/>
              <a:t>CART Algorithm:</a:t>
            </a:r>
          </a:p>
        </p:txBody>
      </p:sp>
      <p:cxnSp>
        <p:nvCxnSpPr>
          <p:cNvPr id="4" name="Straight Connector 3">
            <a:extLst>
              <a:ext uri="{FF2B5EF4-FFF2-40B4-BE49-F238E27FC236}">
                <a16:creationId xmlns:a16="http://schemas.microsoft.com/office/drawing/2014/main" id="{EA43345B-6C6E-4361-8706-049DB90ACAF5}"/>
              </a:ext>
            </a:extLst>
          </p:cNvPr>
          <p:cNvCxnSpPr/>
          <p:nvPr/>
        </p:nvCxnSpPr>
        <p:spPr>
          <a:xfrm>
            <a:off x="700392" y="622570"/>
            <a:ext cx="2427018" cy="0"/>
          </a:xfrm>
          <a:prstGeom prst="line">
            <a:avLst/>
          </a:prstGeom>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E37CE821-1A8C-4A4B-9C95-1F41E2584424}"/>
              </a:ext>
            </a:extLst>
          </p:cNvPr>
          <p:cNvSpPr txBox="1"/>
          <p:nvPr/>
        </p:nvSpPr>
        <p:spPr>
          <a:xfrm>
            <a:off x="632297" y="884419"/>
            <a:ext cx="10671243" cy="438581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dirty="0"/>
              <a:t>It is mainly Working  based on Gini Index.</a:t>
            </a:r>
          </a:p>
          <a:p>
            <a:pPr marL="285750" indent="-285750">
              <a:lnSpc>
                <a:spcPct val="150000"/>
              </a:lnSpc>
              <a:buFont typeface="Wingdings" panose="05000000000000000000" pitchFamily="2" charset="2"/>
              <a:buChar char="Ø"/>
            </a:pPr>
            <a:r>
              <a:rPr lang="en-IN" dirty="0"/>
              <a:t>CART full form is Classification &amp; Regression Trees Algorithm.</a:t>
            </a:r>
          </a:p>
          <a:p>
            <a:pPr>
              <a:lnSpc>
                <a:spcPct val="150000"/>
              </a:lnSpc>
            </a:pPr>
            <a:r>
              <a:rPr lang="en-IN" dirty="0"/>
              <a:t> </a:t>
            </a:r>
            <a:r>
              <a:rPr lang="en-IN" dirty="0">
                <a:solidFill>
                  <a:schemeClr val="accent3">
                    <a:lumMod val="50000"/>
                  </a:schemeClr>
                </a:solidFill>
              </a:rPr>
              <a:t>Gini Index(GI):</a:t>
            </a:r>
            <a:endParaRPr lang="en-US" b="0" i="0" dirty="0">
              <a:solidFill>
                <a:srgbClr val="273239"/>
              </a:solidFill>
              <a:effectLst/>
              <a:latin typeface="urw-din"/>
            </a:endParaRPr>
          </a:p>
          <a:p>
            <a:pPr marL="285750" indent="-285750" algn="l" fontAlgn="base">
              <a:lnSpc>
                <a:spcPct val="150000"/>
              </a:lnSpc>
              <a:buFont typeface="Wingdings" panose="05000000000000000000" pitchFamily="2" charset="2"/>
              <a:buChar char="Ø"/>
            </a:pPr>
            <a:r>
              <a:rPr lang="en-US" b="0" i="0" dirty="0">
                <a:solidFill>
                  <a:schemeClr val="accent1">
                    <a:lumMod val="50000"/>
                  </a:schemeClr>
                </a:solidFill>
                <a:effectLst/>
              </a:rPr>
              <a:t>Gini Index is a metric to measure how often a randomly chosen element would be incorrectly identified.</a:t>
            </a:r>
          </a:p>
          <a:p>
            <a:pPr marL="285750" indent="-285750" algn="l" fontAlgn="base">
              <a:lnSpc>
                <a:spcPct val="150000"/>
              </a:lnSpc>
              <a:buFont typeface="Wingdings" panose="05000000000000000000" pitchFamily="2" charset="2"/>
              <a:buChar char="Ø"/>
            </a:pPr>
            <a:r>
              <a:rPr lang="en-US" b="0" i="0" dirty="0">
                <a:solidFill>
                  <a:schemeClr val="accent1">
                    <a:lumMod val="50000"/>
                  </a:schemeClr>
                </a:solidFill>
                <a:effectLst/>
              </a:rPr>
              <a:t>It means an attribute with lower Gini index should be preferred.</a:t>
            </a:r>
          </a:p>
          <a:p>
            <a:pPr marL="285750" indent="-285750" algn="l" fontAlgn="base">
              <a:lnSpc>
                <a:spcPct val="150000"/>
              </a:lnSpc>
              <a:buFont typeface="Wingdings" panose="05000000000000000000" pitchFamily="2" charset="2"/>
              <a:buChar char="Ø"/>
            </a:pPr>
            <a:r>
              <a:rPr lang="en-US" b="0" i="0" dirty="0">
                <a:solidFill>
                  <a:schemeClr val="accent1">
                    <a:lumMod val="50000"/>
                  </a:schemeClr>
                </a:solidFill>
                <a:effectLst/>
              </a:rPr>
              <a:t>The Formula for the calculation of the of the Gini Index is given below.</a:t>
            </a:r>
          </a:p>
          <a:p>
            <a:pPr algn="l" fontAlgn="base">
              <a:lnSpc>
                <a:spcPct val="150000"/>
              </a:lnSpc>
            </a:pPr>
            <a:r>
              <a:rPr lang="en-US" dirty="0">
                <a:solidFill>
                  <a:schemeClr val="accent1">
                    <a:lumMod val="50000"/>
                  </a:schemeClr>
                </a:solidFill>
              </a:rPr>
              <a:t>                 </a:t>
            </a:r>
          </a:p>
          <a:p>
            <a:pPr algn="l" fontAlgn="base">
              <a:lnSpc>
                <a:spcPct val="150000"/>
              </a:lnSpc>
            </a:pPr>
            <a:r>
              <a:rPr lang="en-US" b="0" i="0" dirty="0">
                <a:solidFill>
                  <a:schemeClr val="accent1">
                    <a:lumMod val="50000"/>
                  </a:schemeClr>
                </a:solidFill>
                <a:effectLst/>
              </a:rPr>
              <a:t>                   </a:t>
            </a:r>
          </a:p>
          <a:p>
            <a:br>
              <a:rPr lang="en-US" dirty="0">
                <a:solidFill>
                  <a:schemeClr val="accent1">
                    <a:lumMod val="50000"/>
                  </a:schemeClr>
                </a:solidFill>
              </a:rPr>
            </a:br>
            <a:endParaRPr lang="en-IN" dirty="0">
              <a:solidFill>
                <a:schemeClr val="accent1">
                  <a:lumMod val="50000"/>
                </a:schemeClr>
              </a:solidFill>
            </a:endParaRPr>
          </a:p>
        </p:txBody>
      </p:sp>
      <p:cxnSp>
        <p:nvCxnSpPr>
          <p:cNvPr id="7" name="Straight Connector 6">
            <a:extLst>
              <a:ext uri="{FF2B5EF4-FFF2-40B4-BE49-F238E27FC236}">
                <a16:creationId xmlns:a16="http://schemas.microsoft.com/office/drawing/2014/main" id="{BB87854A-3949-411E-B54C-474384594ECD}"/>
              </a:ext>
            </a:extLst>
          </p:cNvPr>
          <p:cNvCxnSpPr/>
          <p:nvPr/>
        </p:nvCxnSpPr>
        <p:spPr>
          <a:xfrm>
            <a:off x="817124" y="2109306"/>
            <a:ext cx="1556425" cy="0"/>
          </a:xfrm>
          <a:prstGeom prst="line">
            <a:avLst/>
          </a:prstGeom>
        </p:spPr>
        <p:style>
          <a:lnRef idx="3">
            <a:schemeClr val="accent1"/>
          </a:lnRef>
          <a:fillRef idx="0">
            <a:schemeClr val="accent1"/>
          </a:fillRef>
          <a:effectRef idx="2">
            <a:schemeClr val="accent1"/>
          </a:effectRef>
          <a:fontRef idx="minor">
            <a:schemeClr val="tx1"/>
          </a:fontRef>
        </p:style>
      </p:cxnSp>
      <p:sp>
        <p:nvSpPr>
          <p:cNvPr id="8" name="AutoShape 2" descr="Gini Index = 1 - \sum_{j}^{}p_{j}^{2}">
            <a:extLst>
              <a:ext uri="{FF2B5EF4-FFF2-40B4-BE49-F238E27FC236}">
                <a16:creationId xmlns:a16="http://schemas.microsoft.com/office/drawing/2014/main" id="{392CD1B4-84C1-4FE6-838D-CA21B1C954E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0" name="Picture 9">
            <a:extLst>
              <a:ext uri="{FF2B5EF4-FFF2-40B4-BE49-F238E27FC236}">
                <a16:creationId xmlns:a16="http://schemas.microsoft.com/office/drawing/2014/main" id="{52249942-9E50-445A-A302-25D8847D3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124" y="3948406"/>
            <a:ext cx="3841209" cy="800288"/>
          </a:xfrm>
          <a:prstGeom prst="rect">
            <a:avLst/>
          </a:prstGeom>
        </p:spPr>
      </p:pic>
      <p:pic>
        <p:nvPicPr>
          <p:cNvPr id="11" name="Picture 10">
            <a:extLst>
              <a:ext uri="{FF2B5EF4-FFF2-40B4-BE49-F238E27FC236}">
                <a16:creationId xmlns:a16="http://schemas.microsoft.com/office/drawing/2014/main" id="{DD7960EA-5EF5-4444-B292-01A5204692B6}"/>
              </a:ext>
            </a:extLst>
          </p:cNvPr>
          <p:cNvPicPr>
            <a:picLocks noChangeAspect="1"/>
          </p:cNvPicPr>
          <p:nvPr/>
        </p:nvPicPr>
        <p:blipFill>
          <a:blip r:embed="rId3"/>
          <a:stretch>
            <a:fillRect/>
          </a:stretch>
        </p:blipFill>
        <p:spPr>
          <a:xfrm>
            <a:off x="4701701" y="3842426"/>
            <a:ext cx="6673175" cy="2926301"/>
          </a:xfrm>
          <a:prstGeom prst="rect">
            <a:avLst/>
          </a:prstGeom>
        </p:spPr>
      </p:pic>
    </p:spTree>
    <p:extLst>
      <p:ext uri="{BB962C8B-B14F-4D97-AF65-F5344CB8AC3E}">
        <p14:creationId xmlns:p14="http://schemas.microsoft.com/office/powerpoint/2010/main" val="28623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FF759C-DBA5-4F79-AEFF-6EFB498B8673}"/>
              </a:ext>
            </a:extLst>
          </p:cNvPr>
          <p:cNvPicPr>
            <a:picLocks noChangeAspect="1"/>
          </p:cNvPicPr>
          <p:nvPr/>
        </p:nvPicPr>
        <p:blipFill>
          <a:blip r:embed="rId2"/>
          <a:stretch>
            <a:fillRect/>
          </a:stretch>
        </p:blipFill>
        <p:spPr>
          <a:xfrm>
            <a:off x="3687871" y="2270659"/>
            <a:ext cx="4816257" cy="2316681"/>
          </a:xfrm>
          <a:prstGeom prst="rect">
            <a:avLst/>
          </a:prstGeom>
        </p:spPr>
      </p:pic>
      <p:sp>
        <p:nvSpPr>
          <p:cNvPr id="4" name="Rectangle 3">
            <a:extLst>
              <a:ext uri="{FF2B5EF4-FFF2-40B4-BE49-F238E27FC236}">
                <a16:creationId xmlns:a16="http://schemas.microsoft.com/office/drawing/2014/main" id="{978AA5AE-654E-4428-9860-7FDC31E5D63B}"/>
              </a:ext>
            </a:extLst>
          </p:cNvPr>
          <p:cNvSpPr/>
          <p:nvPr/>
        </p:nvSpPr>
        <p:spPr>
          <a:xfrm>
            <a:off x="3025302" y="1955260"/>
            <a:ext cx="5953328" cy="3044757"/>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5" name="TextBox 4">
            <a:extLst>
              <a:ext uri="{FF2B5EF4-FFF2-40B4-BE49-F238E27FC236}">
                <a16:creationId xmlns:a16="http://schemas.microsoft.com/office/drawing/2014/main" id="{B5979070-5F78-4F6C-AEDF-2FF5232C7ECE}"/>
              </a:ext>
            </a:extLst>
          </p:cNvPr>
          <p:cNvSpPr txBox="1"/>
          <p:nvPr/>
        </p:nvSpPr>
        <p:spPr>
          <a:xfrm>
            <a:off x="4786009" y="3112851"/>
            <a:ext cx="2996119" cy="923330"/>
          </a:xfrm>
          <a:prstGeom prst="rect">
            <a:avLst/>
          </a:prstGeom>
          <a:noFill/>
        </p:spPr>
        <p:txBody>
          <a:bodyPr wrap="square" rtlCol="0">
            <a:spAutoFit/>
          </a:bodyPr>
          <a:lstStyle/>
          <a:p>
            <a:r>
              <a:rPr lang="en-IN" sz="5400" dirty="0"/>
              <a:t>Thanks</a:t>
            </a:r>
          </a:p>
        </p:txBody>
      </p:sp>
    </p:spTree>
    <p:extLst>
      <p:ext uri="{BB962C8B-B14F-4D97-AF65-F5344CB8AC3E}">
        <p14:creationId xmlns:p14="http://schemas.microsoft.com/office/powerpoint/2010/main" val="7751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3536B2-38F3-4907-A5CF-632A3B09C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506" y="428017"/>
            <a:ext cx="10145949" cy="6157608"/>
          </a:xfrm>
          <a:prstGeom prst="rect">
            <a:avLst/>
          </a:prstGeom>
        </p:spPr>
      </p:pic>
    </p:spTree>
    <p:extLst>
      <p:ext uri="{BB962C8B-B14F-4D97-AF65-F5344CB8AC3E}">
        <p14:creationId xmlns:p14="http://schemas.microsoft.com/office/powerpoint/2010/main" val="122791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515B28-1574-4887-B261-2E4B1564B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94" y="359924"/>
            <a:ext cx="11099259" cy="6001966"/>
          </a:xfrm>
          <a:prstGeom prst="rect">
            <a:avLst/>
          </a:prstGeom>
        </p:spPr>
      </p:pic>
    </p:spTree>
    <p:extLst>
      <p:ext uri="{BB962C8B-B14F-4D97-AF65-F5344CB8AC3E}">
        <p14:creationId xmlns:p14="http://schemas.microsoft.com/office/powerpoint/2010/main" val="70812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34D59A-066A-4121-B3AB-17D7550B1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886" y="535022"/>
            <a:ext cx="7957224" cy="5564222"/>
          </a:xfrm>
          <a:prstGeom prst="rect">
            <a:avLst/>
          </a:prstGeom>
        </p:spPr>
      </p:pic>
    </p:spTree>
    <p:extLst>
      <p:ext uri="{BB962C8B-B14F-4D97-AF65-F5344CB8AC3E}">
        <p14:creationId xmlns:p14="http://schemas.microsoft.com/office/powerpoint/2010/main" val="302200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A58264-6ACF-407B-98A9-7D86EFEDA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60" y="457200"/>
            <a:ext cx="11099259" cy="6060332"/>
          </a:xfrm>
          <a:prstGeom prst="rect">
            <a:avLst/>
          </a:prstGeom>
        </p:spPr>
      </p:pic>
    </p:spTree>
    <p:extLst>
      <p:ext uri="{BB962C8B-B14F-4D97-AF65-F5344CB8AC3E}">
        <p14:creationId xmlns:p14="http://schemas.microsoft.com/office/powerpoint/2010/main" val="374198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theme/theme1.xml><?xml version="1.0" encoding="utf-8"?>
<a:theme xmlns:a="http://schemas.openxmlformats.org/drawingml/2006/main" name="Nature Illustration 16x9">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3431377.potx" id="{56A48130-F36A-41C3-8C0C-0EF853C6708B}" vid="{0432F83B-7085-406B-BFE7-677E72A6CADA}"/>
    </a:ext>
  </a:extLst>
</a:theme>
</file>

<file path=ppt/theme/theme2.xml><?xml version="1.0" encoding="utf-8"?>
<a:theme xmlns:a="http://schemas.openxmlformats.org/drawingml/2006/main" name="Office Theme">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Rainbow presentation</Template>
  <TotalTime>1340</TotalTime>
  <Words>1593</Words>
  <Application>Microsoft Office PowerPoint</Application>
  <PresentationFormat>Widescreen</PresentationFormat>
  <Paragraphs>189</Paragraphs>
  <Slides>53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inter-regular</vt:lpstr>
      <vt:lpstr>Lato</vt:lpstr>
      <vt:lpstr>Segoe Print</vt:lpstr>
      <vt:lpstr>Times New Roman</vt:lpstr>
      <vt:lpstr>urw-din</vt:lpstr>
      <vt:lpstr>Wingdings</vt:lpstr>
      <vt:lpstr>Nature Illustration 16x9</vt:lpstr>
      <vt:lpstr>Data Science&amp; Business Analytics </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Introduction</vt:lpstr>
      <vt:lpstr>PowerPoint Presentation</vt:lpstr>
      <vt:lpstr>Relationship B/w Data Science and ML</vt:lpstr>
      <vt:lpstr> Machine Learning</vt:lpstr>
      <vt:lpstr>1.Prediction Using Supervised Machine Learning</vt:lpstr>
      <vt:lpstr>Types of Supervised Machine Learning:</vt:lpstr>
      <vt:lpstr>Regression</vt:lpstr>
      <vt:lpstr>PowerPoint Presentation</vt:lpstr>
      <vt:lpstr>Classification:</vt:lpstr>
      <vt:lpstr>PowerPoint Presentation</vt:lpstr>
      <vt:lpstr>2.Prediction Using Unsupervised Machine Learning</vt:lpstr>
      <vt:lpstr>Types of Unsupervised Machine Leaning:</vt:lpstr>
      <vt:lpstr>PowerPoint Presentation</vt:lpstr>
      <vt:lpstr> </vt:lpstr>
      <vt:lpstr>Association:</vt:lpstr>
      <vt:lpstr>PowerPoint Presentation</vt:lpstr>
      <vt:lpstr>PowerPoint Presentation</vt:lpstr>
      <vt:lpstr>3.Exploratory Data Analysis</vt:lpstr>
      <vt:lpstr>EDA</vt:lpstr>
      <vt:lpstr>PowerPoint Presentation</vt:lpstr>
      <vt:lpstr>4.Prediction Using Decision Trees</vt:lpstr>
      <vt:lpstr>ID3 Algorithm:</vt:lpstr>
      <vt:lpstr>CART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Science&amp; Business Analytics </dc:title>
  <dc:creator>chirra vamshi</dc:creator>
  <cp:lastModifiedBy>chirra vamshi</cp:lastModifiedBy>
  <cp:revision>46</cp:revision>
  <dcterms:created xsi:type="dcterms:W3CDTF">2021-09-25T04:34:33Z</dcterms:created>
  <dcterms:modified xsi:type="dcterms:W3CDTF">2021-09-29T19:34:51Z</dcterms:modified>
</cp:coreProperties>
</file>